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7" r:id="rId11"/>
    <p:sldId id="298" r:id="rId12"/>
    <p:sldId id="299" r:id="rId13"/>
    <p:sldId id="300" r:id="rId14"/>
    <p:sldId id="302" r:id="rId15"/>
    <p:sldId id="303" r:id="rId16"/>
    <p:sldId id="259" r:id="rId17"/>
    <p:sldId id="260" r:id="rId18"/>
    <p:sldId id="261" r:id="rId19"/>
    <p:sldId id="264" r:id="rId20"/>
    <p:sldId id="265" r:id="rId21"/>
    <p:sldId id="266" r:id="rId22"/>
    <p:sldId id="267" r:id="rId23"/>
    <p:sldId id="268" r:id="rId24"/>
    <p:sldId id="269" r:id="rId25"/>
    <p:sldId id="257" r:id="rId26"/>
    <p:sldId id="258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270" r:id="rId35"/>
    <p:sldId id="271" r:id="rId36"/>
    <p:sldId id="273" r:id="rId37"/>
    <p:sldId id="274" r:id="rId38"/>
    <p:sldId id="275" r:id="rId39"/>
    <p:sldId id="276" r:id="rId40"/>
    <p:sldId id="279" r:id="rId41"/>
    <p:sldId id="280" r:id="rId42"/>
    <p:sldId id="283" r:id="rId43"/>
    <p:sldId id="284" r:id="rId44"/>
    <p:sldId id="285" r:id="rId45"/>
    <p:sldId id="286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272" r:id="rId59"/>
    <p:sldId id="323" r:id="rId60"/>
    <p:sldId id="324" r:id="rId61"/>
    <p:sldId id="325" r:id="rId62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860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6855" y="787397"/>
            <a:ext cx="3984688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109" y="1471653"/>
            <a:ext cx="8073390" cy="1732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26" Type="http://schemas.openxmlformats.org/officeDocument/2006/relationships/image" Target="../media/image236.png"/><Relationship Id="rId39" Type="http://schemas.openxmlformats.org/officeDocument/2006/relationships/image" Target="../media/image249.png"/><Relationship Id="rId21" Type="http://schemas.openxmlformats.org/officeDocument/2006/relationships/image" Target="../media/image231.png"/><Relationship Id="rId34" Type="http://schemas.openxmlformats.org/officeDocument/2006/relationships/image" Target="../media/image244.png"/><Relationship Id="rId42" Type="http://schemas.openxmlformats.org/officeDocument/2006/relationships/image" Target="../media/image252.png"/><Relationship Id="rId47" Type="http://schemas.openxmlformats.org/officeDocument/2006/relationships/image" Target="../media/image257.png"/><Relationship Id="rId50" Type="http://schemas.openxmlformats.org/officeDocument/2006/relationships/image" Target="../media/image260.png"/><Relationship Id="rId55" Type="http://schemas.openxmlformats.org/officeDocument/2006/relationships/image" Target="../media/image265.png"/><Relationship Id="rId63" Type="http://schemas.openxmlformats.org/officeDocument/2006/relationships/image" Target="../media/image273.png"/><Relationship Id="rId68" Type="http://schemas.openxmlformats.org/officeDocument/2006/relationships/image" Target="../media/image278.png"/><Relationship Id="rId76" Type="http://schemas.openxmlformats.org/officeDocument/2006/relationships/image" Target="../media/image286.png"/><Relationship Id="rId7" Type="http://schemas.openxmlformats.org/officeDocument/2006/relationships/image" Target="../media/image217.png"/><Relationship Id="rId71" Type="http://schemas.openxmlformats.org/officeDocument/2006/relationships/image" Target="../media/image281.png"/><Relationship Id="rId2" Type="http://schemas.openxmlformats.org/officeDocument/2006/relationships/image" Target="../media/image212.png"/><Relationship Id="rId16" Type="http://schemas.openxmlformats.org/officeDocument/2006/relationships/image" Target="../media/image226.png"/><Relationship Id="rId29" Type="http://schemas.openxmlformats.org/officeDocument/2006/relationships/image" Target="../media/image239.png"/><Relationship Id="rId11" Type="http://schemas.openxmlformats.org/officeDocument/2006/relationships/image" Target="../media/image221.png"/><Relationship Id="rId24" Type="http://schemas.openxmlformats.org/officeDocument/2006/relationships/image" Target="../media/image234.png"/><Relationship Id="rId32" Type="http://schemas.openxmlformats.org/officeDocument/2006/relationships/image" Target="../media/image242.png"/><Relationship Id="rId37" Type="http://schemas.openxmlformats.org/officeDocument/2006/relationships/image" Target="../media/image247.png"/><Relationship Id="rId40" Type="http://schemas.openxmlformats.org/officeDocument/2006/relationships/image" Target="../media/image250.png"/><Relationship Id="rId45" Type="http://schemas.openxmlformats.org/officeDocument/2006/relationships/image" Target="../media/image255.png"/><Relationship Id="rId53" Type="http://schemas.openxmlformats.org/officeDocument/2006/relationships/image" Target="../media/image263.png"/><Relationship Id="rId58" Type="http://schemas.openxmlformats.org/officeDocument/2006/relationships/image" Target="../media/image268.png"/><Relationship Id="rId66" Type="http://schemas.openxmlformats.org/officeDocument/2006/relationships/image" Target="../media/image276.png"/><Relationship Id="rId74" Type="http://schemas.openxmlformats.org/officeDocument/2006/relationships/image" Target="../media/image284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38.png"/><Relationship Id="rId36" Type="http://schemas.openxmlformats.org/officeDocument/2006/relationships/image" Target="../media/image246.png"/><Relationship Id="rId49" Type="http://schemas.openxmlformats.org/officeDocument/2006/relationships/image" Target="../media/image259.png"/><Relationship Id="rId57" Type="http://schemas.openxmlformats.org/officeDocument/2006/relationships/image" Target="../media/image267.png"/><Relationship Id="rId61" Type="http://schemas.openxmlformats.org/officeDocument/2006/relationships/image" Target="../media/image271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31" Type="http://schemas.openxmlformats.org/officeDocument/2006/relationships/image" Target="../media/image241.png"/><Relationship Id="rId44" Type="http://schemas.openxmlformats.org/officeDocument/2006/relationships/image" Target="../media/image254.png"/><Relationship Id="rId52" Type="http://schemas.openxmlformats.org/officeDocument/2006/relationships/image" Target="../media/image262.png"/><Relationship Id="rId60" Type="http://schemas.openxmlformats.org/officeDocument/2006/relationships/image" Target="../media/image270.png"/><Relationship Id="rId65" Type="http://schemas.openxmlformats.org/officeDocument/2006/relationships/image" Target="../media/image275.png"/><Relationship Id="rId73" Type="http://schemas.openxmlformats.org/officeDocument/2006/relationships/image" Target="../media/image283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Relationship Id="rId27" Type="http://schemas.openxmlformats.org/officeDocument/2006/relationships/image" Target="../media/image237.png"/><Relationship Id="rId30" Type="http://schemas.openxmlformats.org/officeDocument/2006/relationships/image" Target="../media/image240.png"/><Relationship Id="rId35" Type="http://schemas.openxmlformats.org/officeDocument/2006/relationships/image" Target="../media/image245.png"/><Relationship Id="rId43" Type="http://schemas.openxmlformats.org/officeDocument/2006/relationships/image" Target="../media/image253.png"/><Relationship Id="rId48" Type="http://schemas.openxmlformats.org/officeDocument/2006/relationships/image" Target="../media/image258.png"/><Relationship Id="rId56" Type="http://schemas.openxmlformats.org/officeDocument/2006/relationships/image" Target="../media/image266.png"/><Relationship Id="rId64" Type="http://schemas.openxmlformats.org/officeDocument/2006/relationships/image" Target="../media/image274.png"/><Relationship Id="rId69" Type="http://schemas.openxmlformats.org/officeDocument/2006/relationships/image" Target="../media/image279.png"/><Relationship Id="rId77" Type="http://schemas.openxmlformats.org/officeDocument/2006/relationships/image" Target="../media/image287.png"/><Relationship Id="rId8" Type="http://schemas.openxmlformats.org/officeDocument/2006/relationships/image" Target="../media/image218.png"/><Relationship Id="rId51" Type="http://schemas.openxmlformats.org/officeDocument/2006/relationships/image" Target="../media/image261.png"/><Relationship Id="rId72" Type="http://schemas.openxmlformats.org/officeDocument/2006/relationships/image" Target="../media/image282.png"/><Relationship Id="rId3" Type="http://schemas.openxmlformats.org/officeDocument/2006/relationships/image" Target="../media/image213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5" Type="http://schemas.openxmlformats.org/officeDocument/2006/relationships/image" Target="../media/image235.png"/><Relationship Id="rId33" Type="http://schemas.openxmlformats.org/officeDocument/2006/relationships/image" Target="../media/image243.png"/><Relationship Id="rId38" Type="http://schemas.openxmlformats.org/officeDocument/2006/relationships/image" Target="../media/image248.png"/><Relationship Id="rId46" Type="http://schemas.openxmlformats.org/officeDocument/2006/relationships/image" Target="../media/image256.png"/><Relationship Id="rId59" Type="http://schemas.openxmlformats.org/officeDocument/2006/relationships/image" Target="../media/image269.png"/><Relationship Id="rId67" Type="http://schemas.openxmlformats.org/officeDocument/2006/relationships/image" Target="../media/image277.png"/><Relationship Id="rId20" Type="http://schemas.openxmlformats.org/officeDocument/2006/relationships/image" Target="../media/image230.png"/><Relationship Id="rId41" Type="http://schemas.openxmlformats.org/officeDocument/2006/relationships/image" Target="../media/image251.png"/><Relationship Id="rId54" Type="http://schemas.openxmlformats.org/officeDocument/2006/relationships/image" Target="../media/image264.png"/><Relationship Id="rId62" Type="http://schemas.openxmlformats.org/officeDocument/2006/relationships/image" Target="../media/image272.png"/><Relationship Id="rId70" Type="http://schemas.openxmlformats.org/officeDocument/2006/relationships/image" Target="../media/image280.png"/><Relationship Id="rId75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89.jpg"/><Relationship Id="rId7" Type="http://schemas.openxmlformats.org/officeDocument/2006/relationships/image" Target="../media/image293.jp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88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jp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90.jpg"/><Relationship Id="rId9" Type="http://schemas.openxmlformats.org/officeDocument/2006/relationships/image" Target="../media/image295.jpg"/><Relationship Id="rId1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26" Type="http://schemas.openxmlformats.org/officeDocument/2006/relationships/image" Target="../media/image329.png"/><Relationship Id="rId39" Type="http://schemas.openxmlformats.org/officeDocument/2006/relationships/image" Target="../media/image342.png"/><Relationship Id="rId3" Type="http://schemas.openxmlformats.org/officeDocument/2006/relationships/image" Target="../media/image306.png"/><Relationship Id="rId21" Type="http://schemas.openxmlformats.org/officeDocument/2006/relationships/image" Target="../media/image324.png"/><Relationship Id="rId34" Type="http://schemas.openxmlformats.org/officeDocument/2006/relationships/image" Target="../media/image337.png"/><Relationship Id="rId42" Type="http://schemas.openxmlformats.org/officeDocument/2006/relationships/image" Target="../media/image345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33" Type="http://schemas.openxmlformats.org/officeDocument/2006/relationships/image" Target="../media/image336.png"/><Relationship Id="rId38" Type="http://schemas.openxmlformats.org/officeDocument/2006/relationships/image" Target="../media/image341.png"/><Relationship Id="rId2" Type="http://schemas.openxmlformats.org/officeDocument/2006/relationships/image" Target="../media/image305.png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29" Type="http://schemas.openxmlformats.org/officeDocument/2006/relationships/image" Target="../media/image332.png"/><Relationship Id="rId41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24" Type="http://schemas.openxmlformats.org/officeDocument/2006/relationships/image" Target="../media/image327.png"/><Relationship Id="rId32" Type="http://schemas.openxmlformats.org/officeDocument/2006/relationships/image" Target="../media/image335.png"/><Relationship Id="rId37" Type="http://schemas.openxmlformats.org/officeDocument/2006/relationships/image" Target="../media/image340.png"/><Relationship Id="rId40" Type="http://schemas.openxmlformats.org/officeDocument/2006/relationships/image" Target="../media/image343.png"/><Relationship Id="rId5" Type="http://schemas.openxmlformats.org/officeDocument/2006/relationships/image" Target="../media/image308.png"/><Relationship Id="rId15" Type="http://schemas.openxmlformats.org/officeDocument/2006/relationships/image" Target="../media/image318.png"/><Relationship Id="rId23" Type="http://schemas.openxmlformats.org/officeDocument/2006/relationships/image" Target="../media/image326.png"/><Relationship Id="rId28" Type="http://schemas.openxmlformats.org/officeDocument/2006/relationships/image" Target="../media/image331.png"/><Relationship Id="rId36" Type="http://schemas.openxmlformats.org/officeDocument/2006/relationships/image" Target="../media/image339.png"/><Relationship Id="rId10" Type="http://schemas.openxmlformats.org/officeDocument/2006/relationships/image" Target="../media/image313.png"/><Relationship Id="rId19" Type="http://schemas.openxmlformats.org/officeDocument/2006/relationships/image" Target="../media/image322.png"/><Relationship Id="rId31" Type="http://schemas.openxmlformats.org/officeDocument/2006/relationships/image" Target="../media/image334.png"/><Relationship Id="rId44" Type="http://schemas.openxmlformats.org/officeDocument/2006/relationships/image" Target="../media/image347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Relationship Id="rId22" Type="http://schemas.openxmlformats.org/officeDocument/2006/relationships/image" Target="../media/image325.png"/><Relationship Id="rId27" Type="http://schemas.openxmlformats.org/officeDocument/2006/relationships/image" Target="../media/image330.png"/><Relationship Id="rId30" Type="http://schemas.openxmlformats.org/officeDocument/2006/relationships/image" Target="../media/image333.png"/><Relationship Id="rId35" Type="http://schemas.openxmlformats.org/officeDocument/2006/relationships/image" Target="../media/image338.png"/><Relationship Id="rId43" Type="http://schemas.openxmlformats.org/officeDocument/2006/relationships/image" Target="../media/image3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90.png"/><Relationship Id="rId3" Type="http://schemas.openxmlformats.org/officeDocument/2006/relationships/image" Target="../media/image384.png"/><Relationship Id="rId7" Type="http://schemas.openxmlformats.org/officeDocument/2006/relationships/image" Target="../media/image376.png"/><Relationship Id="rId12" Type="http://schemas.openxmlformats.org/officeDocument/2006/relationships/image" Target="../media/image389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8.png"/><Relationship Id="rId5" Type="http://schemas.openxmlformats.org/officeDocument/2006/relationships/image" Target="../media/image385.png"/><Relationship Id="rId15" Type="http://schemas.openxmlformats.org/officeDocument/2006/relationships/image" Target="../media/image392.png"/><Relationship Id="rId10" Type="http://schemas.openxmlformats.org/officeDocument/2006/relationships/image" Target="../media/image387.png"/><Relationship Id="rId4" Type="http://schemas.openxmlformats.org/officeDocument/2006/relationships/image" Target="../media/image373.png"/><Relationship Id="rId9" Type="http://schemas.openxmlformats.org/officeDocument/2006/relationships/image" Target="../media/image386.png"/><Relationship Id="rId14" Type="http://schemas.openxmlformats.org/officeDocument/2006/relationships/image" Target="../media/image3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96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98.png"/><Relationship Id="rId7" Type="http://schemas.openxmlformats.org/officeDocument/2006/relationships/image" Target="../media/image375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11" Type="http://schemas.openxmlformats.org/officeDocument/2006/relationships/image" Target="../media/image401.png"/><Relationship Id="rId5" Type="http://schemas.openxmlformats.org/officeDocument/2006/relationships/image" Target="../media/image373.png"/><Relationship Id="rId10" Type="http://schemas.openxmlformats.org/officeDocument/2006/relationships/image" Target="../media/image400.png"/><Relationship Id="rId4" Type="http://schemas.openxmlformats.org/officeDocument/2006/relationships/image" Target="../media/image399.png"/><Relationship Id="rId9" Type="http://schemas.openxmlformats.org/officeDocument/2006/relationships/image" Target="../media/image3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13.png"/><Relationship Id="rId3" Type="http://schemas.openxmlformats.org/officeDocument/2006/relationships/image" Target="../media/image403.jpg"/><Relationship Id="rId7" Type="http://schemas.openxmlformats.org/officeDocument/2006/relationships/image" Target="../media/image407.png"/><Relationship Id="rId12" Type="http://schemas.openxmlformats.org/officeDocument/2006/relationships/image" Target="../media/image412.png"/><Relationship Id="rId2" Type="http://schemas.openxmlformats.org/officeDocument/2006/relationships/image" Target="../media/image402.jpg"/><Relationship Id="rId16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jpg"/><Relationship Id="rId11" Type="http://schemas.openxmlformats.org/officeDocument/2006/relationships/image" Target="../media/image411.png"/><Relationship Id="rId5" Type="http://schemas.openxmlformats.org/officeDocument/2006/relationships/image" Target="../media/image405.png"/><Relationship Id="rId15" Type="http://schemas.openxmlformats.org/officeDocument/2006/relationships/image" Target="../media/image415.png"/><Relationship Id="rId10" Type="http://schemas.openxmlformats.org/officeDocument/2006/relationships/image" Target="../media/image410.png"/><Relationship Id="rId4" Type="http://schemas.openxmlformats.org/officeDocument/2006/relationships/image" Target="../media/image404.jpg"/><Relationship Id="rId9" Type="http://schemas.openxmlformats.org/officeDocument/2006/relationships/image" Target="../media/image409.png"/><Relationship Id="rId14" Type="http://schemas.openxmlformats.org/officeDocument/2006/relationships/image" Target="../media/image4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3" Type="http://schemas.openxmlformats.org/officeDocument/2006/relationships/image" Target="../media/image418.jp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2" Type="http://schemas.openxmlformats.org/officeDocument/2006/relationships/image" Target="../media/image417.jpg"/><Relationship Id="rId16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jpg"/><Relationship Id="rId11" Type="http://schemas.openxmlformats.org/officeDocument/2006/relationships/image" Target="../media/image426.png"/><Relationship Id="rId5" Type="http://schemas.openxmlformats.org/officeDocument/2006/relationships/image" Target="../media/image420.jp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4" Type="http://schemas.openxmlformats.org/officeDocument/2006/relationships/image" Target="../media/image419.jp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18" Type="http://schemas.openxmlformats.org/officeDocument/2006/relationships/image" Target="../media/image451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35.jp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jpg"/><Relationship Id="rId11" Type="http://schemas.openxmlformats.org/officeDocument/2006/relationships/image" Target="../media/image444.png"/><Relationship Id="rId5" Type="http://schemas.openxmlformats.org/officeDocument/2006/relationships/image" Target="../media/image438.jpg"/><Relationship Id="rId15" Type="http://schemas.openxmlformats.org/officeDocument/2006/relationships/image" Target="../media/image448.png"/><Relationship Id="rId10" Type="http://schemas.openxmlformats.org/officeDocument/2006/relationships/image" Target="../media/image443.png"/><Relationship Id="rId4" Type="http://schemas.openxmlformats.org/officeDocument/2006/relationships/image" Target="../media/image437.jpg"/><Relationship Id="rId9" Type="http://schemas.openxmlformats.org/officeDocument/2006/relationships/image" Target="../media/image442.png"/><Relationship Id="rId14" Type="http://schemas.openxmlformats.org/officeDocument/2006/relationships/image" Target="../media/image4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jpg"/><Relationship Id="rId7" Type="http://schemas.openxmlformats.org/officeDocument/2006/relationships/image" Target="../media/image457.jpg"/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jpg"/><Relationship Id="rId5" Type="http://schemas.openxmlformats.org/officeDocument/2006/relationships/image" Target="../media/image455.jpg"/><Relationship Id="rId4" Type="http://schemas.openxmlformats.org/officeDocument/2006/relationships/image" Target="../media/image454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9" Type="http://schemas.openxmlformats.org/officeDocument/2006/relationships/image" Target="../media/image77.png"/><Relationship Id="rId3" Type="http://schemas.openxmlformats.org/officeDocument/2006/relationships/image" Target="../media/image41.jpg"/><Relationship Id="rId21" Type="http://schemas.openxmlformats.org/officeDocument/2006/relationships/image" Target="../media/image59.pn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7" Type="http://schemas.openxmlformats.org/officeDocument/2006/relationships/image" Target="../media/image45.pn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20" Type="http://schemas.openxmlformats.org/officeDocument/2006/relationships/image" Target="../media/image58.jpg"/><Relationship Id="rId29" Type="http://schemas.openxmlformats.org/officeDocument/2006/relationships/image" Target="../media/image67.png"/><Relationship Id="rId41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" Type="http://schemas.openxmlformats.org/officeDocument/2006/relationships/image" Target="../media/image43.jp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10" Type="http://schemas.openxmlformats.org/officeDocument/2006/relationships/image" Target="../media/image48.png"/><Relationship Id="rId19" Type="http://schemas.openxmlformats.org/officeDocument/2006/relationships/image" Target="../media/image57.jpg"/><Relationship Id="rId31" Type="http://schemas.openxmlformats.org/officeDocument/2006/relationships/image" Target="../media/image69.png"/><Relationship Id="rId44" Type="http://schemas.openxmlformats.org/officeDocument/2006/relationships/image" Target="../media/image82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8" Type="http://schemas.openxmlformats.org/officeDocument/2006/relationships/image" Target="../media/image46.png"/><Relationship Id="rId51" Type="http://schemas.openxmlformats.org/officeDocument/2006/relationships/image" Target="../media/image8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jpg"/><Relationship Id="rId3" Type="http://schemas.openxmlformats.org/officeDocument/2006/relationships/image" Target="../media/image460.png"/><Relationship Id="rId7" Type="http://schemas.openxmlformats.org/officeDocument/2006/relationships/image" Target="../media/image464.jp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3.jpg"/><Relationship Id="rId5" Type="http://schemas.openxmlformats.org/officeDocument/2006/relationships/image" Target="../media/image462.jpg"/><Relationship Id="rId10" Type="http://schemas.openxmlformats.org/officeDocument/2006/relationships/image" Target="../media/image467.jpg"/><Relationship Id="rId4" Type="http://schemas.openxmlformats.org/officeDocument/2006/relationships/image" Target="../media/image461.jpg"/><Relationship Id="rId9" Type="http://schemas.openxmlformats.org/officeDocument/2006/relationships/image" Target="../media/image46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jpg"/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1.jpg"/><Relationship Id="rId4" Type="http://schemas.openxmlformats.org/officeDocument/2006/relationships/image" Target="../media/image47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jpg"/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jpg"/><Relationship Id="rId5" Type="http://schemas.openxmlformats.org/officeDocument/2006/relationships/image" Target="../media/image475.jpg"/><Relationship Id="rId4" Type="http://schemas.openxmlformats.org/officeDocument/2006/relationships/image" Target="../media/image47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jpg"/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g"/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jpg"/><Relationship Id="rId7" Type="http://schemas.openxmlformats.org/officeDocument/2006/relationships/image" Target="../media/image488.jpg"/><Relationship Id="rId2" Type="http://schemas.openxmlformats.org/officeDocument/2006/relationships/image" Target="../media/image4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jpg"/><Relationship Id="rId5" Type="http://schemas.openxmlformats.org/officeDocument/2006/relationships/image" Target="../media/image486.jpg"/><Relationship Id="rId4" Type="http://schemas.openxmlformats.org/officeDocument/2006/relationships/image" Target="../media/image48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jpg"/><Relationship Id="rId2" Type="http://schemas.openxmlformats.org/officeDocument/2006/relationships/image" Target="../media/image48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jpg"/><Relationship Id="rId2" Type="http://schemas.openxmlformats.org/officeDocument/2006/relationships/image" Target="../media/image4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jpg"/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jpg"/><Relationship Id="rId2" Type="http://schemas.openxmlformats.org/officeDocument/2006/relationships/image" Target="../media/image4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jpg"/><Relationship Id="rId2" Type="http://schemas.openxmlformats.org/officeDocument/2006/relationships/image" Target="../media/image50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jpg"/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jpg"/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jp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523.png"/><Relationship Id="rId7" Type="http://schemas.openxmlformats.org/officeDocument/2006/relationships/image" Target="../media/image527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7" Type="http://schemas.openxmlformats.org/officeDocument/2006/relationships/image" Target="../media/image546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5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png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4.jpg"/><Relationship Id="rId21" Type="http://schemas.openxmlformats.org/officeDocument/2006/relationships/image" Target="../media/image132.png"/><Relationship Id="rId7" Type="http://schemas.openxmlformats.org/officeDocument/2006/relationships/image" Target="../media/image118.jp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113.jp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jp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.jp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jp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11" Type="http://schemas.openxmlformats.org/officeDocument/2006/relationships/image" Target="../media/image142.png"/><Relationship Id="rId5" Type="http://schemas.openxmlformats.org/officeDocument/2006/relationships/image" Target="../media/image136.jpg"/><Relationship Id="rId10" Type="http://schemas.openxmlformats.org/officeDocument/2006/relationships/image" Target="../media/image141.png"/><Relationship Id="rId4" Type="http://schemas.openxmlformats.org/officeDocument/2006/relationships/image" Target="../media/image135.jp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1296" y="787397"/>
            <a:ext cx="274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50" dirty="0"/>
              <a:t> </a:t>
            </a:r>
            <a:r>
              <a:rPr spc="-10" dirty="0"/>
              <a:t>Transform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15" y="1474759"/>
            <a:ext cx="626110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Let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f(t) </a:t>
            </a:r>
            <a:r>
              <a:rPr sz="1800" i="1" spc="-10" dirty="0">
                <a:latin typeface="Arial"/>
                <a:cs typeface="Arial"/>
              </a:rPr>
              <a:t>be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function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time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such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that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f(t) </a:t>
            </a:r>
            <a:r>
              <a:rPr sz="1800" i="1" dirty="0">
                <a:latin typeface="Arial"/>
                <a:cs typeface="Arial"/>
              </a:rPr>
              <a:t>=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0,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for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&lt;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0,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Arial"/>
              <a:cs typeface="Arial"/>
            </a:endParaRPr>
          </a:p>
          <a:p>
            <a:pPr marL="469265" marR="2683510">
              <a:lnSpc>
                <a:spcPct val="150000"/>
              </a:lnSpc>
              <a:spcBef>
                <a:spcPts val="5"/>
              </a:spcBef>
            </a:pP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f(t).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 is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complex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variable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672" y="1813560"/>
            <a:ext cx="3936491" cy="533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6328" y="3586702"/>
            <a:ext cx="1363286" cy="2880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8820" y="4143755"/>
            <a:ext cx="4796167" cy="517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58711" y="4823459"/>
            <a:ext cx="1896681" cy="8135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35520" y="5842163"/>
            <a:ext cx="4060351" cy="78766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333574" y="2339168"/>
            <a:ext cx="877569" cy="483870"/>
            <a:chOff x="7333574" y="2339168"/>
            <a:chExt cx="877569" cy="483870"/>
          </a:xfrm>
        </p:grpSpPr>
        <p:sp>
          <p:nvSpPr>
            <p:cNvPr id="10" name="object 10"/>
            <p:cNvSpPr/>
            <p:nvPr/>
          </p:nvSpPr>
          <p:spPr>
            <a:xfrm>
              <a:off x="7404990" y="2459781"/>
              <a:ext cx="796925" cy="353695"/>
            </a:xfrm>
            <a:custGeom>
              <a:avLst/>
              <a:gdLst/>
              <a:ahLst/>
              <a:cxnLst/>
              <a:rect l="l" t="t" r="r" b="b"/>
              <a:pathLst>
                <a:path w="796925" h="353694">
                  <a:moveTo>
                    <a:pt x="371" y="24887"/>
                  </a:moveTo>
                  <a:lnTo>
                    <a:pt x="371" y="24666"/>
                  </a:lnTo>
                  <a:lnTo>
                    <a:pt x="371" y="24298"/>
                  </a:lnTo>
                  <a:lnTo>
                    <a:pt x="371" y="23564"/>
                  </a:lnTo>
                  <a:lnTo>
                    <a:pt x="371" y="22829"/>
                  </a:lnTo>
                  <a:lnTo>
                    <a:pt x="150" y="21788"/>
                  </a:lnTo>
                  <a:lnTo>
                    <a:pt x="371" y="20481"/>
                  </a:lnTo>
                  <a:lnTo>
                    <a:pt x="591" y="19174"/>
                  </a:lnTo>
                  <a:lnTo>
                    <a:pt x="1180" y="17532"/>
                  </a:lnTo>
                  <a:lnTo>
                    <a:pt x="1694" y="15719"/>
                  </a:lnTo>
                  <a:lnTo>
                    <a:pt x="2207" y="13906"/>
                  </a:lnTo>
                  <a:lnTo>
                    <a:pt x="2660" y="11583"/>
                  </a:lnTo>
                  <a:lnTo>
                    <a:pt x="3453" y="9604"/>
                  </a:lnTo>
                  <a:lnTo>
                    <a:pt x="9568" y="584"/>
                  </a:lnTo>
                  <a:lnTo>
                    <a:pt x="10527" y="13"/>
                  </a:lnTo>
                  <a:lnTo>
                    <a:pt x="11441" y="0"/>
                  </a:lnTo>
                  <a:lnTo>
                    <a:pt x="12207" y="434"/>
                  </a:lnTo>
                  <a:lnTo>
                    <a:pt x="12972" y="869"/>
                  </a:lnTo>
                  <a:lnTo>
                    <a:pt x="13622" y="1889"/>
                  </a:lnTo>
                  <a:lnTo>
                    <a:pt x="14160" y="3193"/>
                  </a:lnTo>
                  <a:lnTo>
                    <a:pt x="14699" y="4498"/>
                  </a:lnTo>
                  <a:lnTo>
                    <a:pt x="15106" y="6302"/>
                  </a:lnTo>
                  <a:lnTo>
                    <a:pt x="15439" y="8261"/>
                  </a:lnTo>
                  <a:lnTo>
                    <a:pt x="15773" y="10219"/>
                  </a:lnTo>
                  <a:lnTo>
                    <a:pt x="16486" y="22622"/>
                  </a:lnTo>
                  <a:lnTo>
                    <a:pt x="16551" y="25267"/>
                  </a:lnTo>
                  <a:lnTo>
                    <a:pt x="16554" y="28053"/>
                  </a:lnTo>
                  <a:lnTo>
                    <a:pt x="16554" y="30815"/>
                  </a:lnTo>
                  <a:lnTo>
                    <a:pt x="16554" y="33578"/>
                  </a:lnTo>
                  <a:lnTo>
                    <a:pt x="16516" y="36404"/>
                  </a:lnTo>
                  <a:lnTo>
                    <a:pt x="16483" y="39197"/>
                  </a:lnTo>
                  <a:lnTo>
                    <a:pt x="16450" y="41989"/>
                  </a:lnTo>
                  <a:lnTo>
                    <a:pt x="16399" y="44796"/>
                  </a:lnTo>
                  <a:lnTo>
                    <a:pt x="16354" y="47569"/>
                  </a:lnTo>
                  <a:lnTo>
                    <a:pt x="16310" y="50344"/>
                  </a:lnTo>
                  <a:lnTo>
                    <a:pt x="16261" y="53105"/>
                  </a:lnTo>
                  <a:lnTo>
                    <a:pt x="16219" y="55839"/>
                  </a:lnTo>
                  <a:lnTo>
                    <a:pt x="16017" y="71980"/>
                  </a:lnTo>
                  <a:lnTo>
                    <a:pt x="15993" y="74632"/>
                  </a:lnTo>
                  <a:lnTo>
                    <a:pt x="16195" y="77483"/>
                  </a:lnTo>
                  <a:lnTo>
                    <a:pt x="15960" y="79885"/>
                  </a:lnTo>
                  <a:lnTo>
                    <a:pt x="15724" y="82288"/>
                  </a:lnTo>
                  <a:lnTo>
                    <a:pt x="15126" y="84306"/>
                  </a:lnTo>
                  <a:lnTo>
                    <a:pt x="14604" y="86397"/>
                  </a:lnTo>
                  <a:lnTo>
                    <a:pt x="14082" y="88486"/>
                  </a:lnTo>
                  <a:lnTo>
                    <a:pt x="13406" y="90406"/>
                  </a:lnTo>
                  <a:lnTo>
                    <a:pt x="12830" y="92426"/>
                  </a:lnTo>
                  <a:lnTo>
                    <a:pt x="12254" y="94445"/>
                  </a:lnTo>
                  <a:lnTo>
                    <a:pt x="11653" y="96431"/>
                  </a:lnTo>
                  <a:lnTo>
                    <a:pt x="11148" y="98513"/>
                  </a:lnTo>
                  <a:lnTo>
                    <a:pt x="10642" y="100595"/>
                  </a:lnTo>
                  <a:lnTo>
                    <a:pt x="10182" y="102716"/>
                  </a:lnTo>
                  <a:lnTo>
                    <a:pt x="9797" y="104917"/>
                  </a:lnTo>
                  <a:lnTo>
                    <a:pt x="9413" y="107117"/>
                  </a:lnTo>
                  <a:lnTo>
                    <a:pt x="9101" y="109387"/>
                  </a:lnTo>
                  <a:lnTo>
                    <a:pt x="7863" y="128840"/>
                  </a:lnTo>
                  <a:lnTo>
                    <a:pt x="8056" y="131403"/>
                  </a:lnTo>
                  <a:lnTo>
                    <a:pt x="7815" y="133973"/>
                  </a:lnTo>
                  <a:lnTo>
                    <a:pt x="7574" y="136543"/>
                  </a:lnTo>
                  <a:lnTo>
                    <a:pt x="6994" y="139144"/>
                  </a:lnTo>
                  <a:lnTo>
                    <a:pt x="6490" y="141745"/>
                  </a:lnTo>
                  <a:lnTo>
                    <a:pt x="5985" y="144347"/>
                  </a:lnTo>
                  <a:lnTo>
                    <a:pt x="5338" y="146965"/>
                  </a:lnTo>
                  <a:lnTo>
                    <a:pt x="4787" y="149581"/>
                  </a:lnTo>
                  <a:lnTo>
                    <a:pt x="4236" y="152197"/>
                  </a:lnTo>
                  <a:lnTo>
                    <a:pt x="3664" y="154820"/>
                  </a:lnTo>
                  <a:lnTo>
                    <a:pt x="3185" y="157439"/>
                  </a:lnTo>
                  <a:lnTo>
                    <a:pt x="2704" y="160059"/>
                  </a:lnTo>
                  <a:lnTo>
                    <a:pt x="2268" y="162679"/>
                  </a:lnTo>
                  <a:lnTo>
                    <a:pt x="1905" y="165296"/>
                  </a:lnTo>
                  <a:lnTo>
                    <a:pt x="1541" y="167913"/>
                  </a:lnTo>
                  <a:lnTo>
                    <a:pt x="155" y="188777"/>
                  </a:lnTo>
                  <a:lnTo>
                    <a:pt x="88" y="191379"/>
                  </a:lnTo>
                  <a:lnTo>
                    <a:pt x="63" y="193977"/>
                  </a:lnTo>
                  <a:lnTo>
                    <a:pt x="45" y="196575"/>
                  </a:lnTo>
                  <a:lnTo>
                    <a:pt x="27" y="199173"/>
                  </a:lnTo>
                  <a:lnTo>
                    <a:pt x="37" y="201769"/>
                  </a:lnTo>
                  <a:lnTo>
                    <a:pt x="46" y="204364"/>
                  </a:lnTo>
                  <a:lnTo>
                    <a:pt x="55" y="206959"/>
                  </a:lnTo>
                  <a:lnTo>
                    <a:pt x="80" y="209553"/>
                  </a:lnTo>
                  <a:lnTo>
                    <a:pt x="102" y="212147"/>
                  </a:lnTo>
                  <a:lnTo>
                    <a:pt x="123" y="214741"/>
                  </a:lnTo>
                  <a:lnTo>
                    <a:pt x="151" y="217335"/>
                  </a:lnTo>
                  <a:lnTo>
                    <a:pt x="175" y="219928"/>
                  </a:lnTo>
                  <a:lnTo>
                    <a:pt x="199" y="222522"/>
                  </a:lnTo>
                  <a:lnTo>
                    <a:pt x="3" y="225114"/>
                  </a:lnTo>
                  <a:lnTo>
                    <a:pt x="245" y="227707"/>
                  </a:lnTo>
                  <a:lnTo>
                    <a:pt x="486" y="230301"/>
                  </a:lnTo>
                  <a:lnTo>
                    <a:pt x="1095" y="232894"/>
                  </a:lnTo>
                  <a:lnTo>
                    <a:pt x="1624" y="235487"/>
                  </a:lnTo>
                  <a:lnTo>
                    <a:pt x="2154" y="238080"/>
                  </a:lnTo>
                  <a:lnTo>
                    <a:pt x="2840" y="240674"/>
                  </a:lnTo>
                  <a:lnTo>
                    <a:pt x="3424" y="243268"/>
                  </a:lnTo>
                  <a:lnTo>
                    <a:pt x="4008" y="245861"/>
                  </a:lnTo>
                  <a:lnTo>
                    <a:pt x="4616" y="248454"/>
                  </a:lnTo>
                  <a:lnTo>
                    <a:pt x="5128" y="251049"/>
                  </a:lnTo>
                  <a:lnTo>
                    <a:pt x="8059" y="274394"/>
                  </a:lnTo>
                  <a:lnTo>
                    <a:pt x="8213" y="276989"/>
                  </a:lnTo>
                  <a:lnTo>
                    <a:pt x="8304" y="279583"/>
                  </a:lnTo>
                  <a:lnTo>
                    <a:pt x="8376" y="282178"/>
                  </a:lnTo>
                  <a:lnTo>
                    <a:pt x="8449" y="284771"/>
                  </a:lnTo>
                  <a:lnTo>
                    <a:pt x="8476" y="287366"/>
                  </a:lnTo>
                  <a:lnTo>
                    <a:pt x="8497" y="289960"/>
                  </a:lnTo>
                  <a:lnTo>
                    <a:pt x="8517" y="292555"/>
                  </a:lnTo>
                  <a:lnTo>
                    <a:pt x="8508" y="295149"/>
                  </a:lnTo>
                  <a:lnTo>
                    <a:pt x="8498" y="297743"/>
                  </a:lnTo>
                  <a:lnTo>
                    <a:pt x="8489" y="300337"/>
                  </a:lnTo>
                  <a:lnTo>
                    <a:pt x="8683" y="303152"/>
                  </a:lnTo>
                  <a:lnTo>
                    <a:pt x="8441" y="305526"/>
                  </a:lnTo>
                  <a:lnTo>
                    <a:pt x="8197" y="307900"/>
                  </a:lnTo>
                  <a:lnTo>
                    <a:pt x="7579" y="309905"/>
                  </a:lnTo>
                  <a:lnTo>
                    <a:pt x="7039" y="311986"/>
                  </a:lnTo>
                  <a:lnTo>
                    <a:pt x="6501" y="314066"/>
                  </a:lnTo>
                  <a:lnTo>
                    <a:pt x="5801" y="315988"/>
                  </a:lnTo>
                  <a:lnTo>
                    <a:pt x="5205" y="318010"/>
                  </a:lnTo>
                  <a:lnTo>
                    <a:pt x="4610" y="320031"/>
                  </a:lnTo>
                  <a:lnTo>
                    <a:pt x="3989" y="322024"/>
                  </a:lnTo>
                  <a:lnTo>
                    <a:pt x="3467" y="324113"/>
                  </a:lnTo>
                  <a:lnTo>
                    <a:pt x="1084" y="337366"/>
                  </a:lnTo>
                  <a:lnTo>
                    <a:pt x="817" y="339700"/>
                  </a:lnTo>
                  <a:lnTo>
                    <a:pt x="625" y="342548"/>
                  </a:lnTo>
                  <a:lnTo>
                    <a:pt x="469" y="344548"/>
                  </a:lnTo>
                  <a:lnTo>
                    <a:pt x="313" y="346548"/>
                  </a:lnTo>
                  <a:lnTo>
                    <a:pt x="0" y="348094"/>
                  </a:lnTo>
                  <a:lnTo>
                    <a:pt x="145" y="349367"/>
                  </a:lnTo>
                  <a:lnTo>
                    <a:pt x="4425" y="353521"/>
                  </a:lnTo>
                  <a:lnTo>
                    <a:pt x="5521" y="353585"/>
                  </a:lnTo>
                  <a:lnTo>
                    <a:pt x="6600" y="353050"/>
                  </a:lnTo>
                  <a:lnTo>
                    <a:pt x="7922" y="352568"/>
                  </a:lnTo>
                  <a:lnTo>
                    <a:pt x="9243" y="352087"/>
                  </a:lnTo>
                  <a:lnTo>
                    <a:pt x="10705" y="351304"/>
                  </a:lnTo>
                  <a:lnTo>
                    <a:pt x="12356" y="350632"/>
                  </a:lnTo>
                  <a:lnTo>
                    <a:pt x="14006" y="349960"/>
                  </a:lnTo>
                  <a:lnTo>
                    <a:pt x="15852" y="349187"/>
                  </a:lnTo>
                  <a:lnTo>
                    <a:pt x="17828" y="348534"/>
                  </a:lnTo>
                  <a:lnTo>
                    <a:pt x="19804" y="347881"/>
                  </a:lnTo>
                  <a:lnTo>
                    <a:pt x="21968" y="347464"/>
                  </a:lnTo>
                  <a:lnTo>
                    <a:pt x="24211" y="346711"/>
                  </a:lnTo>
                  <a:lnTo>
                    <a:pt x="26454" y="345957"/>
                  </a:lnTo>
                  <a:lnTo>
                    <a:pt x="28851" y="344909"/>
                  </a:lnTo>
                  <a:lnTo>
                    <a:pt x="31288" y="344013"/>
                  </a:lnTo>
                  <a:lnTo>
                    <a:pt x="33725" y="343117"/>
                  </a:lnTo>
                  <a:lnTo>
                    <a:pt x="36272" y="342150"/>
                  </a:lnTo>
                  <a:lnTo>
                    <a:pt x="38833" y="341335"/>
                  </a:lnTo>
                  <a:lnTo>
                    <a:pt x="41393" y="340521"/>
                  </a:lnTo>
                  <a:lnTo>
                    <a:pt x="44023" y="339759"/>
                  </a:lnTo>
                  <a:lnTo>
                    <a:pt x="46651" y="339124"/>
                  </a:lnTo>
                  <a:lnTo>
                    <a:pt x="49279" y="338488"/>
                  </a:lnTo>
                  <a:lnTo>
                    <a:pt x="62586" y="336495"/>
                  </a:lnTo>
                  <a:lnTo>
                    <a:pt x="65246" y="336230"/>
                  </a:lnTo>
                  <a:lnTo>
                    <a:pt x="78488" y="335696"/>
                  </a:lnTo>
                  <a:lnTo>
                    <a:pt x="81123" y="335651"/>
                  </a:lnTo>
                  <a:lnTo>
                    <a:pt x="83751" y="335656"/>
                  </a:lnTo>
                  <a:lnTo>
                    <a:pt x="86373" y="335664"/>
                  </a:lnTo>
                  <a:lnTo>
                    <a:pt x="88994" y="335670"/>
                  </a:lnTo>
                  <a:lnTo>
                    <a:pt x="91608" y="335707"/>
                  </a:lnTo>
                  <a:lnTo>
                    <a:pt x="94219" y="335739"/>
                  </a:lnTo>
                  <a:lnTo>
                    <a:pt x="96828" y="335770"/>
                  </a:lnTo>
                  <a:lnTo>
                    <a:pt x="99431" y="335815"/>
                  </a:lnTo>
                  <a:lnTo>
                    <a:pt x="102033" y="335854"/>
                  </a:lnTo>
                  <a:lnTo>
                    <a:pt x="104635" y="335893"/>
                  </a:lnTo>
                  <a:lnTo>
                    <a:pt x="107452" y="335715"/>
                  </a:lnTo>
                  <a:lnTo>
                    <a:pt x="109828" y="335971"/>
                  </a:lnTo>
                  <a:lnTo>
                    <a:pt x="112203" y="336227"/>
                  </a:lnTo>
                  <a:lnTo>
                    <a:pt x="114206" y="336849"/>
                  </a:lnTo>
                  <a:lnTo>
                    <a:pt x="116285" y="337391"/>
                  </a:lnTo>
                  <a:lnTo>
                    <a:pt x="118365" y="337933"/>
                  </a:lnTo>
                  <a:lnTo>
                    <a:pt x="120283" y="338630"/>
                  </a:lnTo>
                  <a:lnTo>
                    <a:pt x="122302" y="339222"/>
                  </a:lnTo>
                  <a:lnTo>
                    <a:pt x="124321" y="339814"/>
                  </a:lnTo>
                  <a:lnTo>
                    <a:pt x="126311" y="340430"/>
                  </a:lnTo>
                  <a:lnTo>
                    <a:pt x="128397" y="340947"/>
                  </a:lnTo>
                  <a:lnTo>
                    <a:pt x="130483" y="341464"/>
                  </a:lnTo>
                  <a:lnTo>
                    <a:pt x="132612" y="341934"/>
                  </a:lnTo>
                  <a:lnTo>
                    <a:pt x="134819" y="342325"/>
                  </a:lnTo>
                  <a:lnTo>
                    <a:pt x="137025" y="342717"/>
                  </a:lnTo>
                  <a:lnTo>
                    <a:pt x="156274" y="344214"/>
                  </a:lnTo>
                  <a:lnTo>
                    <a:pt x="158794" y="344286"/>
                  </a:lnTo>
                  <a:lnTo>
                    <a:pt x="161359" y="344313"/>
                  </a:lnTo>
                  <a:lnTo>
                    <a:pt x="163932" y="344332"/>
                  </a:lnTo>
                  <a:lnTo>
                    <a:pt x="166505" y="344352"/>
                  </a:lnTo>
                  <a:lnTo>
                    <a:pt x="169107" y="344342"/>
                  </a:lnTo>
                  <a:lnTo>
                    <a:pt x="171710" y="344332"/>
                  </a:lnTo>
                  <a:lnTo>
                    <a:pt x="174312" y="344322"/>
                  </a:lnTo>
                  <a:lnTo>
                    <a:pt x="177152" y="344516"/>
                  </a:lnTo>
                  <a:lnTo>
                    <a:pt x="179548" y="344273"/>
                  </a:lnTo>
                  <a:lnTo>
                    <a:pt x="181943" y="344029"/>
                  </a:lnTo>
                  <a:lnTo>
                    <a:pt x="183978" y="343410"/>
                  </a:lnTo>
                  <a:lnTo>
                    <a:pt x="186083" y="342871"/>
                  </a:lnTo>
                  <a:lnTo>
                    <a:pt x="188190" y="342331"/>
                  </a:lnTo>
                  <a:lnTo>
                    <a:pt x="190137" y="341631"/>
                  </a:lnTo>
                  <a:lnTo>
                    <a:pt x="192181" y="341035"/>
                  </a:lnTo>
                  <a:lnTo>
                    <a:pt x="194224" y="340440"/>
                  </a:lnTo>
                  <a:lnTo>
                    <a:pt x="196239" y="339818"/>
                  </a:lnTo>
                  <a:lnTo>
                    <a:pt x="198345" y="339296"/>
                  </a:lnTo>
                  <a:lnTo>
                    <a:pt x="200450" y="338773"/>
                  </a:lnTo>
                  <a:lnTo>
                    <a:pt x="202596" y="338297"/>
                  </a:lnTo>
                  <a:lnTo>
                    <a:pt x="204817" y="337900"/>
                  </a:lnTo>
                  <a:lnTo>
                    <a:pt x="207038" y="337503"/>
                  </a:lnTo>
                  <a:lnTo>
                    <a:pt x="209326" y="337180"/>
                  </a:lnTo>
                  <a:lnTo>
                    <a:pt x="211667" y="336913"/>
                  </a:lnTo>
                  <a:lnTo>
                    <a:pt x="214008" y="336646"/>
                  </a:lnTo>
                  <a:lnTo>
                    <a:pt x="226335" y="335974"/>
                  </a:lnTo>
                  <a:lnTo>
                    <a:pt x="228855" y="335899"/>
                  </a:lnTo>
                  <a:lnTo>
                    <a:pt x="231422" y="335871"/>
                  </a:lnTo>
                  <a:lnTo>
                    <a:pt x="233995" y="335850"/>
                  </a:lnTo>
                  <a:lnTo>
                    <a:pt x="236566" y="335829"/>
                  </a:lnTo>
                  <a:lnTo>
                    <a:pt x="239168" y="335839"/>
                  </a:lnTo>
                  <a:lnTo>
                    <a:pt x="241770" y="335848"/>
                  </a:lnTo>
                  <a:lnTo>
                    <a:pt x="244371" y="335857"/>
                  </a:lnTo>
                  <a:lnTo>
                    <a:pt x="246989" y="335884"/>
                  </a:lnTo>
                  <a:lnTo>
                    <a:pt x="249604" y="335907"/>
                  </a:lnTo>
                  <a:lnTo>
                    <a:pt x="252219" y="335929"/>
                  </a:lnTo>
                  <a:lnTo>
                    <a:pt x="254842" y="335960"/>
                  </a:lnTo>
                  <a:lnTo>
                    <a:pt x="257461" y="335986"/>
                  </a:lnTo>
                  <a:lnTo>
                    <a:pt x="260078" y="336012"/>
                  </a:lnTo>
                  <a:lnTo>
                    <a:pt x="262697" y="336039"/>
                  </a:lnTo>
                  <a:lnTo>
                    <a:pt x="265314" y="336062"/>
                  </a:lnTo>
                  <a:lnTo>
                    <a:pt x="267930" y="336084"/>
                  </a:lnTo>
                  <a:lnTo>
                    <a:pt x="270543" y="336105"/>
                  </a:lnTo>
                  <a:lnTo>
                    <a:pt x="273154" y="336123"/>
                  </a:lnTo>
                  <a:lnTo>
                    <a:pt x="275765" y="336141"/>
                  </a:lnTo>
                  <a:lnTo>
                    <a:pt x="293986" y="336205"/>
                  </a:lnTo>
                  <a:lnTo>
                    <a:pt x="296584" y="336209"/>
                  </a:lnTo>
                  <a:lnTo>
                    <a:pt x="299181" y="336212"/>
                  </a:lnTo>
                  <a:lnTo>
                    <a:pt x="301777" y="336214"/>
                  </a:lnTo>
                  <a:lnTo>
                    <a:pt x="304372" y="336215"/>
                  </a:lnTo>
                  <a:lnTo>
                    <a:pt x="306968" y="336216"/>
                  </a:lnTo>
                  <a:lnTo>
                    <a:pt x="309562" y="336215"/>
                  </a:lnTo>
                  <a:lnTo>
                    <a:pt x="312156" y="336215"/>
                  </a:lnTo>
                  <a:lnTo>
                    <a:pt x="314750" y="336215"/>
                  </a:lnTo>
                  <a:lnTo>
                    <a:pt x="317343" y="336214"/>
                  </a:lnTo>
                  <a:lnTo>
                    <a:pt x="319937" y="336213"/>
                  </a:lnTo>
                  <a:lnTo>
                    <a:pt x="322530" y="336212"/>
                  </a:lnTo>
                  <a:lnTo>
                    <a:pt x="325123" y="336211"/>
                  </a:lnTo>
                  <a:lnTo>
                    <a:pt x="327717" y="336209"/>
                  </a:lnTo>
                  <a:lnTo>
                    <a:pt x="330310" y="336208"/>
                  </a:lnTo>
                  <a:lnTo>
                    <a:pt x="332902" y="336207"/>
                  </a:lnTo>
                  <a:lnTo>
                    <a:pt x="335496" y="336206"/>
                  </a:lnTo>
                  <a:lnTo>
                    <a:pt x="338090" y="336205"/>
                  </a:lnTo>
                  <a:lnTo>
                    <a:pt x="340683" y="336204"/>
                  </a:lnTo>
                  <a:lnTo>
                    <a:pt x="343276" y="336203"/>
                  </a:lnTo>
                  <a:lnTo>
                    <a:pt x="345870" y="336202"/>
                  </a:lnTo>
                  <a:lnTo>
                    <a:pt x="348464" y="336202"/>
                  </a:lnTo>
                  <a:lnTo>
                    <a:pt x="351057" y="336201"/>
                  </a:lnTo>
                  <a:lnTo>
                    <a:pt x="353651" y="336201"/>
                  </a:lnTo>
                  <a:lnTo>
                    <a:pt x="356245" y="336200"/>
                  </a:lnTo>
                  <a:lnTo>
                    <a:pt x="358839" y="336200"/>
                  </a:lnTo>
                  <a:lnTo>
                    <a:pt x="361433" y="336200"/>
                  </a:lnTo>
                  <a:lnTo>
                    <a:pt x="364027" y="336200"/>
                  </a:lnTo>
                  <a:lnTo>
                    <a:pt x="366621" y="336200"/>
                  </a:lnTo>
                  <a:lnTo>
                    <a:pt x="369215" y="336199"/>
                  </a:lnTo>
                  <a:lnTo>
                    <a:pt x="371809" y="336199"/>
                  </a:lnTo>
                  <a:lnTo>
                    <a:pt x="392564" y="336199"/>
                  </a:lnTo>
                  <a:lnTo>
                    <a:pt x="395158" y="336200"/>
                  </a:lnTo>
                  <a:lnTo>
                    <a:pt x="408130" y="336200"/>
                  </a:lnTo>
                  <a:lnTo>
                    <a:pt x="410724" y="336200"/>
                  </a:lnTo>
                  <a:lnTo>
                    <a:pt x="633832" y="336200"/>
                  </a:lnTo>
                  <a:lnTo>
                    <a:pt x="636647" y="336420"/>
                  </a:lnTo>
                  <a:lnTo>
                    <a:pt x="639021" y="336200"/>
                  </a:lnTo>
                  <a:lnTo>
                    <a:pt x="641394" y="335979"/>
                  </a:lnTo>
                  <a:lnTo>
                    <a:pt x="643400" y="335391"/>
                  </a:lnTo>
                  <a:lnTo>
                    <a:pt x="645480" y="334877"/>
                  </a:lnTo>
                  <a:lnTo>
                    <a:pt x="647561" y="334363"/>
                  </a:lnTo>
                  <a:lnTo>
                    <a:pt x="649482" y="333690"/>
                  </a:lnTo>
                  <a:lnTo>
                    <a:pt x="651504" y="333117"/>
                  </a:lnTo>
                  <a:lnTo>
                    <a:pt x="653525" y="332544"/>
                  </a:lnTo>
                  <a:lnTo>
                    <a:pt x="655518" y="331944"/>
                  </a:lnTo>
                  <a:lnTo>
                    <a:pt x="657607" y="331438"/>
                  </a:lnTo>
                  <a:lnTo>
                    <a:pt x="659696" y="330933"/>
                  </a:lnTo>
                  <a:lnTo>
                    <a:pt x="661829" y="330471"/>
                  </a:lnTo>
                  <a:lnTo>
                    <a:pt x="664037" y="330086"/>
                  </a:lnTo>
                  <a:lnTo>
                    <a:pt x="666246" y="329700"/>
                  </a:lnTo>
                  <a:lnTo>
                    <a:pt x="668526" y="329386"/>
                  </a:lnTo>
                  <a:lnTo>
                    <a:pt x="670860" y="329126"/>
                  </a:lnTo>
                  <a:lnTo>
                    <a:pt x="673194" y="328865"/>
                  </a:lnTo>
                  <a:lnTo>
                    <a:pt x="675601" y="328678"/>
                  </a:lnTo>
                  <a:lnTo>
                    <a:pt x="678042" y="328525"/>
                  </a:lnTo>
                  <a:lnTo>
                    <a:pt x="680484" y="328372"/>
                  </a:lnTo>
                  <a:lnTo>
                    <a:pt x="693167" y="328083"/>
                  </a:lnTo>
                  <a:lnTo>
                    <a:pt x="695739" y="328062"/>
                  </a:lnTo>
                  <a:lnTo>
                    <a:pt x="698341" y="328070"/>
                  </a:lnTo>
                  <a:lnTo>
                    <a:pt x="700944" y="328078"/>
                  </a:lnTo>
                  <a:lnTo>
                    <a:pt x="703547" y="328086"/>
                  </a:lnTo>
                  <a:lnTo>
                    <a:pt x="706166" y="328112"/>
                  </a:lnTo>
                  <a:lnTo>
                    <a:pt x="708782" y="328133"/>
                  </a:lnTo>
                  <a:lnTo>
                    <a:pt x="711398" y="328155"/>
                  </a:lnTo>
                  <a:lnTo>
                    <a:pt x="714021" y="328185"/>
                  </a:lnTo>
                  <a:lnTo>
                    <a:pt x="716641" y="328209"/>
                  </a:lnTo>
                  <a:lnTo>
                    <a:pt x="719260" y="328235"/>
                  </a:lnTo>
                  <a:lnTo>
                    <a:pt x="721881" y="328260"/>
                  </a:lnTo>
                  <a:lnTo>
                    <a:pt x="724497" y="328283"/>
                  </a:lnTo>
                  <a:lnTo>
                    <a:pt x="727113" y="328305"/>
                  </a:lnTo>
                  <a:lnTo>
                    <a:pt x="729728" y="328325"/>
                  </a:lnTo>
                  <a:lnTo>
                    <a:pt x="732339" y="328342"/>
                  </a:lnTo>
                  <a:lnTo>
                    <a:pt x="734951" y="328359"/>
                  </a:lnTo>
                  <a:lnTo>
                    <a:pt x="737779" y="328594"/>
                  </a:lnTo>
                  <a:lnTo>
                    <a:pt x="740164" y="328385"/>
                  </a:lnTo>
                  <a:lnTo>
                    <a:pt x="742550" y="328176"/>
                  </a:lnTo>
                  <a:lnTo>
                    <a:pt x="744563" y="327595"/>
                  </a:lnTo>
                  <a:lnTo>
                    <a:pt x="746652" y="327088"/>
                  </a:lnTo>
                  <a:lnTo>
                    <a:pt x="748738" y="326581"/>
                  </a:lnTo>
                  <a:lnTo>
                    <a:pt x="750665" y="325913"/>
                  </a:lnTo>
                  <a:lnTo>
                    <a:pt x="752688" y="325343"/>
                  </a:lnTo>
                  <a:lnTo>
                    <a:pt x="754713" y="324773"/>
                  </a:lnTo>
                  <a:lnTo>
                    <a:pt x="756708" y="324174"/>
                  </a:lnTo>
                  <a:lnTo>
                    <a:pt x="758798" y="323670"/>
                  </a:lnTo>
                  <a:lnTo>
                    <a:pt x="760888" y="323166"/>
                  </a:lnTo>
                  <a:lnTo>
                    <a:pt x="763020" y="322703"/>
                  </a:lnTo>
                  <a:lnTo>
                    <a:pt x="765229" y="322317"/>
                  </a:lnTo>
                  <a:lnTo>
                    <a:pt x="767437" y="321931"/>
                  </a:lnTo>
                  <a:lnTo>
                    <a:pt x="769716" y="321395"/>
                  </a:lnTo>
                  <a:lnTo>
                    <a:pt x="772049" y="321355"/>
                  </a:lnTo>
                  <a:lnTo>
                    <a:pt x="774382" y="321314"/>
                  </a:lnTo>
                  <a:lnTo>
                    <a:pt x="777009" y="321935"/>
                  </a:lnTo>
                  <a:lnTo>
                    <a:pt x="779229" y="322074"/>
                  </a:lnTo>
                  <a:lnTo>
                    <a:pt x="781448" y="322213"/>
                  </a:lnTo>
                  <a:lnTo>
                    <a:pt x="783361" y="322205"/>
                  </a:lnTo>
                  <a:lnTo>
                    <a:pt x="785366" y="322189"/>
                  </a:lnTo>
                  <a:lnTo>
                    <a:pt x="787372" y="322174"/>
                  </a:lnTo>
                  <a:lnTo>
                    <a:pt x="789705" y="322072"/>
                  </a:lnTo>
                  <a:lnTo>
                    <a:pt x="791263" y="321982"/>
                  </a:lnTo>
                  <a:lnTo>
                    <a:pt x="792821" y="321892"/>
                  </a:lnTo>
                  <a:lnTo>
                    <a:pt x="793866" y="321762"/>
                  </a:lnTo>
                  <a:lnTo>
                    <a:pt x="794714" y="321650"/>
                  </a:lnTo>
                  <a:lnTo>
                    <a:pt x="795563" y="321538"/>
                  </a:lnTo>
                  <a:lnTo>
                    <a:pt x="796082" y="321367"/>
                  </a:lnTo>
                  <a:lnTo>
                    <a:pt x="796356" y="32131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05712" y="2358177"/>
              <a:ext cx="23495" cy="445134"/>
            </a:xfrm>
            <a:custGeom>
              <a:avLst/>
              <a:gdLst/>
              <a:ahLst/>
              <a:cxnLst/>
              <a:rect l="l" t="t" r="r" b="b"/>
              <a:pathLst>
                <a:path w="23495" h="445135">
                  <a:moveTo>
                    <a:pt x="22997" y="1966"/>
                  </a:moveTo>
                  <a:lnTo>
                    <a:pt x="22997" y="1746"/>
                  </a:lnTo>
                  <a:lnTo>
                    <a:pt x="22997" y="937"/>
                  </a:lnTo>
                  <a:lnTo>
                    <a:pt x="22997" y="643"/>
                  </a:lnTo>
                  <a:lnTo>
                    <a:pt x="22997" y="350"/>
                  </a:lnTo>
                  <a:lnTo>
                    <a:pt x="23218" y="266"/>
                  </a:lnTo>
                  <a:lnTo>
                    <a:pt x="22997" y="206"/>
                  </a:lnTo>
                  <a:lnTo>
                    <a:pt x="22777" y="148"/>
                  </a:lnTo>
                  <a:lnTo>
                    <a:pt x="22188" y="0"/>
                  </a:lnTo>
                  <a:lnTo>
                    <a:pt x="21674" y="287"/>
                  </a:lnTo>
                  <a:lnTo>
                    <a:pt x="18236" y="5412"/>
                  </a:lnTo>
                  <a:lnTo>
                    <a:pt x="17730" y="6845"/>
                  </a:lnTo>
                  <a:lnTo>
                    <a:pt x="15923" y="16930"/>
                  </a:lnTo>
                  <a:lnTo>
                    <a:pt x="15662" y="19208"/>
                  </a:lnTo>
                  <a:lnTo>
                    <a:pt x="15003" y="31994"/>
                  </a:lnTo>
                  <a:lnTo>
                    <a:pt x="14930" y="34635"/>
                  </a:lnTo>
                  <a:lnTo>
                    <a:pt x="14902" y="37349"/>
                  </a:lnTo>
                  <a:lnTo>
                    <a:pt x="14880" y="40047"/>
                  </a:lnTo>
                  <a:lnTo>
                    <a:pt x="14858" y="42746"/>
                  </a:lnTo>
                  <a:lnTo>
                    <a:pt x="14867" y="45476"/>
                  </a:lnTo>
                  <a:lnTo>
                    <a:pt x="14875" y="48185"/>
                  </a:lnTo>
                  <a:lnTo>
                    <a:pt x="14884" y="50894"/>
                  </a:lnTo>
                  <a:lnTo>
                    <a:pt x="14909" y="53609"/>
                  </a:lnTo>
                  <a:lnTo>
                    <a:pt x="14930" y="56305"/>
                  </a:lnTo>
                  <a:lnTo>
                    <a:pt x="14952" y="59000"/>
                  </a:lnTo>
                  <a:lnTo>
                    <a:pt x="14982" y="61686"/>
                  </a:lnTo>
                  <a:lnTo>
                    <a:pt x="15006" y="64358"/>
                  </a:lnTo>
                  <a:lnTo>
                    <a:pt x="15031" y="67029"/>
                  </a:lnTo>
                  <a:lnTo>
                    <a:pt x="15057" y="69685"/>
                  </a:lnTo>
                  <a:lnTo>
                    <a:pt x="15079" y="72332"/>
                  </a:lnTo>
                  <a:lnTo>
                    <a:pt x="15102" y="74977"/>
                  </a:lnTo>
                  <a:lnTo>
                    <a:pt x="15122" y="77609"/>
                  </a:lnTo>
                  <a:lnTo>
                    <a:pt x="15140" y="80233"/>
                  </a:lnTo>
                  <a:lnTo>
                    <a:pt x="15156" y="82858"/>
                  </a:lnTo>
                  <a:lnTo>
                    <a:pt x="14950" y="85690"/>
                  </a:lnTo>
                  <a:lnTo>
                    <a:pt x="15182" y="88079"/>
                  </a:lnTo>
                  <a:lnTo>
                    <a:pt x="15414" y="90467"/>
                  </a:lnTo>
                  <a:lnTo>
                    <a:pt x="16011" y="92478"/>
                  </a:lnTo>
                  <a:lnTo>
                    <a:pt x="16532" y="94562"/>
                  </a:lnTo>
                  <a:lnTo>
                    <a:pt x="17053" y="96647"/>
                  </a:lnTo>
                  <a:lnTo>
                    <a:pt x="17950" y="98787"/>
                  </a:lnTo>
                  <a:lnTo>
                    <a:pt x="18306" y="100586"/>
                  </a:lnTo>
                  <a:lnTo>
                    <a:pt x="18662" y="102385"/>
                  </a:lnTo>
                  <a:lnTo>
                    <a:pt x="18674" y="103785"/>
                  </a:lnTo>
                  <a:lnTo>
                    <a:pt x="18667" y="105355"/>
                  </a:lnTo>
                  <a:lnTo>
                    <a:pt x="18660" y="106926"/>
                  </a:lnTo>
                  <a:lnTo>
                    <a:pt x="18449" y="108380"/>
                  </a:lnTo>
                  <a:lnTo>
                    <a:pt x="18261" y="110011"/>
                  </a:lnTo>
                  <a:lnTo>
                    <a:pt x="18074" y="111641"/>
                  </a:lnTo>
                  <a:lnTo>
                    <a:pt x="17786" y="113315"/>
                  </a:lnTo>
                  <a:lnTo>
                    <a:pt x="17540" y="115140"/>
                  </a:lnTo>
                  <a:lnTo>
                    <a:pt x="17294" y="116964"/>
                  </a:lnTo>
                  <a:lnTo>
                    <a:pt x="17018" y="118905"/>
                  </a:lnTo>
                  <a:lnTo>
                    <a:pt x="16784" y="120957"/>
                  </a:lnTo>
                  <a:lnTo>
                    <a:pt x="16551" y="123009"/>
                  </a:lnTo>
                  <a:lnTo>
                    <a:pt x="16326" y="125194"/>
                  </a:lnTo>
                  <a:lnTo>
                    <a:pt x="16140" y="127453"/>
                  </a:lnTo>
                  <a:lnTo>
                    <a:pt x="15952" y="129711"/>
                  </a:lnTo>
                  <a:lnTo>
                    <a:pt x="15344" y="141963"/>
                  </a:lnTo>
                  <a:lnTo>
                    <a:pt x="15261" y="144491"/>
                  </a:lnTo>
                  <a:lnTo>
                    <a:pt x="15428" y="147303"/>
                  </a:lnTo>
                  <a:lnTo>
                    <a:pt x="15164" y="149676"/>
                  </a:lnTo>
                  <a:lnTo>
                    <a:pt x="14900" y="152051"/>
                  </a:lnTo>
                  <a:lnTo>
                    <a:pt x="14070" y="154314"/>
                  </a:lnTo>
                  <a:lnTo>
                    <a:pt x="13760" y="156207"/>
                  </a:lnTo>
                  <a:lnTo>
                    <a:pt x="13450" y="158101"/>
                  </a:lnTo>
                  <a:lnTo>
                    <a:pt x="13585" y="159705"/>
                  </a:lnTo>
                  <a:lnTo>
                    <a:pt x="13305" y="161036"/>
                  </a:lnTo>
                  <a:lnTo>
                    <a:pt x="13024" y="162367"/>
                  </a:lnTo>
                  <a:lnTo>
                    <a:pt x="12517" y="163149"/>
                  </a:lnTo>
                  <a:lnTo>
                    <a:pt x="12079" y="164193"/>
                  </a:lnTo>
                  <a:lnTo>
                    <a:pt x="11641" y="165237"/>
                  </a:lnTo>
                  <a:lnTo>
                    <a:pt x="11119" y="166137"/>
                  </a:lnTo>
                  <a:lnTo>
                    <a:pt x="10676" y="167302"/>
                  </a:lnTo>
                  <a:lnTo>
                    <a:pt x="10233" y="168466"/>
                  </a:lnTo>
                  <a:lnTo>
                    <a:pt x="9793" y="169712"/>
                  </a:lnTo>
                  <a:lnTo>
                    <a:pt x="9423" y="171179"/>
                  </a:lnTo>
                  <a:lnTo>
                    <a:pt x="9053" y="172646"/>
                  </a:lnTo>
                  <a:lnTo>
                    <a:pt x="8728" y="174295"/>
                  </a:lnTo>
                  <a:lnTo>
                    <a:pt x="8458" y="176106"/>
                  </a:lnTo>
                  <a:lnTo>
                    <a:pt x="8187" y="177916"/>
                  </a:lnTo>
                  <a:lnTo>
                    <a:pt x="7975" y="179927"/>
                  </a:lnTo>
                  <a:lnTo>
                    <a:pt x="7801" y="182043"/>
                  </a:lnTo>
                  <a:lnTo>
                    <a:pt x="7626" y="184158"/>
                  </a:lnTo>
                  <a:lnTo>
                    <a:pt x="7727" y="186669"/>
                  </a:lnTo>
                  <a:lnTo>
                    <a:pt x="7410" y="188798"/>
                  </a:lnTo>
                  <a:lnTo>
                    <a:pt x="7091" y="190927"/>
                  </a:lnTo>
                  <a:lnTo>
                    <a:pt x="6450" y="192820"/>
                  </a:lnTo>
                  <a:lnTo>
                    <a:pt x="5894" y="194814"/>
                  </a:lnTo>
                  <a:lnTo>
                    <a:pt x="5339" y="196808"/>
                  </a:lnTo>
                  <a:lnTo>
                    <a:pt x="4656" y="198733"/>
                  </a:lnTo>
                  <a:lnTo>
                    <a:pt x="4075" y="200762"/>
                  </a:lnTo>
                  <a:lnTo>
                    <a:pt x="3495" y="202790"/>
                  </a:lnTo>
                  <a:lnTo>
                    <a:pt x="2907" y="204844"/>
                  </a:lnTo>
                  <a:lnTo>
                    <a:pt x="2413" y="206986"/>
                  </a:lnTo>
                  <a:lnTo>
                    <a:pt x="1920" y="209128"/>
                  </a:lnTo>
                  <a:lnTo>
                    <a:pt x="1479" y="211339"/>
                  </a:lnTo>
                  <a:lnTo>
                    <a:pt x="1113" y="213614"/>
                  </a:lnTo>
                  <a:lnTo>
                    <a:pt x="745" y="215890"/>
                  </a:lnTo>
                  <a:lnTo>
                    <a:pt x="234" y="218464"/>
                  </a:lnTo>
                  <a:lnTo>
                    <a:pt x="213" y="220641"/>
                  </a:lnTo>
                  <a:lnTo>
                    <a:pt x="193" y="222817"/>
                  </a:lnTo>
                  <a:lnTo>
                    <a:pt x="613" y="224695"/>
                  </a:lnTo>
                  <a:lnTo>
                    <a:pt x="990" y="226672"/>
                  </a:lnTo>
                  <a:lnTo>
                    <a:pt x="1368" y="228649"/>
                  </a:lnTo>
                  <a:lnTo>
                    <a:pt x="1963" y="230520"/>
                  </a:lnTo>
                  <a:lnTo>
                    <a:pt x="2475" y="232503"/>
                  </a:lnTo>
                  <a:lnTo>
                    <a:pt x="2985" y="234485"/>
                  </a:lnTo>
                  <a:lnTo>
                    <a:pt x="3788" y="236697"/>
                  </a:lnTo>
                  <a:lnTo>
                    <a:pt x="4059" y="238566"/>
                  </a:lnTo>
                  <a:lnTo>
                    <a:pt x="4330" y="240434"/>
                  </a:lnTo>
                  <a:lnTo>
                    <a:pt x="4217" y="241999"/>
                  </a:lnTo>
                  <a:lnTo>
                    <a:pt x="4102" y="243714"/>
                  </a:lnTo>
                  <a:lnTo>
                    <a:pt x="3986" y="245428"/>
                  </a:lnTo>
                  <a:lnTo>
                    <a:pt x="3655" y="247065"/>
                  </a:lnTo>
                  <a:lnTo>
                    <a:pt x="3366" y="248853"/>
                  </a:lnTo>
                  <a:lnTo>
                    <a:pt x="3077" y="250639"/>
                  </a:lnTo>
                  <a:lnTo>
                    <a:pt x="2693" y="252476"/>
                  </a:lnTo>
                  <a:lnTo>
                    <a:pt x="2366" y="254436"/>
                  </a:lnTo>
                  <a:lnTo>
                    <a:pt x="2039" y="256396"/>
                  </a:lnTo>
                  <a:lnTo>
                    <a:pt x="1694" y="258460"/>
                  </a:lnTo>
                  <a:lnTo>
                    <a:pt x="1404" y="260615"/>
                  </a:lnTo>
                  <a:lnTo>
                    <a:pt x="1114" y="262771"/>
                  </a:lnTo>
                  <a:lnTo>
                    <a:pt x="848" y="265039"/>
                  </a:lnTo>
                  <a:lnTo>
                    <a:pt x="625" y="267366"/>
                  </a:lnTo>
                  <a:lnTo>
                    <a:pt x="403" y="269693"/>
                  </a:lnTo>
                  <a:lnTo>
                    <a:pt x="0" y="272339"/>
                  </a:lnTo>
                  <a:lnTo>
                    <a:pt x="69" y="274577"/>
                  </a:lnTo>
                  <a:lnTo>
                    <a:pt x="139" y="276815"/>
                  </a:lnTo>
                  <a:lnTo>
                    <a:pt x="839" y="278759"/>
                  </a:lnTo>
                  <a:lnTo>
                    <a:pt x="1043" y="280793"/>
                  </a:lnTo>
                  <a:lnTo>
                    <a:pt x="1247" y="282826"/>
                  </a:lnTo>
                  <a:lnTo>
                    <a:pt x="1057" y="284971"/>
                  </a:lnTo>
                  <a:lnTo>
                    <a:pt x="1293" y="286777"/>
                  </a:lnTo>
                  <a:lnTo>
                    <a:pt x="1529" y="288583"/>
                  </a:lnTo>
                  <a:lnTo>
                    <a:pt x="2029" y="290023"/>
                  </a:lnTo>
                  <a:lnTo>
                    <a:pt x="2461" y="291629"/>
                  </a:lnTo>
                  <a:lnTo>
                    <a:pt x="2894" y="293234"/>
                  </a:lnTo>
                  <a:lnTo>
                    <a:pt x="3433" y="294738"/>
                  </a:lnTo>
                  <a:lnTo>
                    <a:pt x="3891" y="296412"/>
                  </a:lnTo>
                  <a:lnTo>
                    <a:pt x="6243" y="307597"/>
                  </a:lnTo>
                  <a:lnTo>
                    <a:pt x="6536" y="309681"/>
                  </a:lnTo>
                  <a:lnTo>
                    <a:pt x="6770" y="311892"/>
                  </a:lnTo>
                  <a:lnTo>
                    <a:pt x="6963" y="314172"/>
                  </a:lnTo>
                  <a:lnTo>
                    <a:pt x="7157" y="316452"/>
                  </a:lnTo>
                  <a:lnTo>
                    <a:pt x="7293" y="318846"/>
                  </a:lnTo>
                  <a:lnTo>
                    <a:pt x="7403" y="321277"/>
                  </a:lnTo>
                  <a:lnTo>
                    <a:pt x="7515" y="323709"/>
                  </a:lnTo>
                  <a:lnTo>
                    <a:pt x="7707" y="336488"/>
                  </a:lnTo>
                  <a:lnTo>
                    <a:pt x="7719" y="339085"/>
                  </a:lnTo>
                  <a:lnTo>
                    <a:pt x="7709" y="341717"/>
                  </a:lnTo>
                  <a:lnTo>
                    <a:pt x="7700" y="344344"/>
                  </a:lnTo>
                  <a:lnTo>
                    <a:pt x="7690" y="346971"/>
                  </a:lnTo>
                  <a:lnTo>
                    <a:pt x="7669" y="349616"/>
                  </a:lnTo>
                  <a:lnTo>
                    <a:pt x="7650" y="352252"/>
                  </a:lnTo>
                  <a:lnTo>
                    <a:pt x="7632" y="354889"/>
                  </a:lnTo>
                  <a:lnTo>
                    <a:pt x="7608" y="357532"/>
                  </a:lnTo>
                  <a:lnTo>
                    <a:pt x="7589" y="360166"/>
                  </a:lnTo>
                  <a:lnTo>
                    <a:pt x="7569" y="362801"/>
                  </a:lnTo>
                  <a:lnTo>
                    <a:pt x="7548" y="365433"/>
                  </a:lnTo>
                  <a:lnTo>
                    <a:pt x="7531" y="368060"/>
                  </a:lnTo>
                  <a:lnTo>
                    <a:pt x="7429" y="394177"/>
                  </a:lnTo>
                  <a:lnTo>
                    <a:pt x="7205" y="396995"/>
                  </a:lnTo>
                  <a:lnTo>
                    <a:pt x="7424" y="399371"/>
                  </a:lnTo>
                  <a:lnTo>
                    <a:pt x="7642" y="401748"/>
                  </a:lnTo>
                  <a:lnTo>
                    <a:pt x="8229" y="403754"/>
                  </a:lnTo>
                  <a:lnTo>
                    <a:pt x="8742" y="405834"/>
                  </a:lnTo>
                  <a:lnTo>
                    <a:pt x="9256" y="407914"/>
                  </a:lnTo>
                  <a:lnTo>
                    <a:pt x="9929" y="409834"/>
                  </a:lnTo>
                  <a:lnTo>
                    <a:pt x="10503" y="411854"/>
                  </a:lnTo>
                  <a:lnTo>
                    <a:pt x="11076" y="413874"/>
                  </a:lnTo>
                  <a:lnTo>
                    <a:pt x="11677" y="415866"/>
                  </a:lnTo>
                  <a:lnTo>
                    <a:pt x="12184" y="417953"/>
                  </a:lnTo>
                  <a:lnTo>
                    <a:pt x="12689" y="420040"/>
                  </a:lnTo>
                  <a:lnTo>
                    <a:pt x="13153" y="422170"/>
                  </a:lnTo>
                  <a:lnTo>
                    <a:pt x="13540" y="424377"/>
                  </a:lnTo>
                  <a:lnTo>
                    <a:pt x="13926" y="426584"/>
                  </a:lnTo>
                  <a:lnTo>
                    <a:pt x="14461" y="429083"/>
                  </a:lnTo>
                  <a:lnTo>
                    <a:pt x="14502" y="431195"/>
                  </a:lnTo>
                  <a:lnTo>
                    <a:pt x="14542" y="433307"/>
                  </a:lnTo>
                  <a:lnTo>
                    <a:pt x="13921" y="435345"/>
                  </a:lnTo>
                  <a:lnTo>
                    <a:pt x="13782" y="437050"/>
                  </a:lnTo>
                  <a:lnTo>
                    <a:pt x="13642" y="438756"/>
                  </a:lnTo>
                  <a:lnTo>
                    <a:pt x="13870" y="440217"/>
                  </a:lnTo>
                  <a:lnTo>
                    <a:pt x="13665" y="441430"/>
                  </a:lnTo>
                  <a:lnTo>
                    <a:pt x="13458" y="442642"/>
                  </a:lnTo>
                  <a:lnTo>
                    <a:pt x="12971" y="443786"/>
                  </a:lnTo>
                  <a:lnTo>
                    <a:pt x="12547" y="444326"/>
                  </a:lnTo>
                  <a:lnTo>
                    <a:pt x="12122" y="444865"/>
                  </a:lnTo>
                  <a:lnTo>
                    <a:pt x="11579" y="444775"/>
                  </a:lnTo>
                  <a:lnTo>
                    <a:pt x="11118" y="444665"/>
                  </a:lnTo>
                  <a:lnTo>
                    <a:pt x="10656" y="444556"/>
                  </a:lnTo>
                  <a:lnTo>
                    <a:pt x="10000" y="443835"/>
                  </a:lnTo>
                  <a:lnTo>
                    <a:pt x="9777" y="44366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52371" y="2348693"/>
              <a:ext cx="701675" cy="408940"/>
            </a:xfrm>
            <a:custGeom>
              <a:avLst/>
              <a:gdLst/>
              <a:ahLst/>
              <a:cxnLst/>
              <a:rect l="l" t="t" r="r" b="b"/>
              <a:pathLst>
                <a:path w="701675" h="408939">
                  <a:moveTo>
                    <a:pt x="15252" y="3668"/>
                  </a:moveTo>
                  <a:lnTo>
                    <a:pt x="15252" y="3447"/>
                  </a:lnTo>
                  <a:lnTo>
                    <a:pt x="15473" y="2858"/>
                  </a:lnTo>
                  <a:lnTo>
                    <a:pt x="15252" y="2344"/>
                  </a:lnTo>
                  <a:lnTo>
                    <a:pt x="15032" y="1830"/>
                  </a:lnTo>
                  <a:lnTo>
                    <a:pt x="14443" y="937"/>
                  </a:lnTo>
                  <a:lnTo>
                    <a:pt x="13929" y="584"/>
                  </a:lnTo>
                  <a:lnTo>
                    <a:pt x="13416" y="232"/>
                  </a:lnTo>
                  <a:lnTo>
                    <a:pt x="12743" y="0"/>
                  </a:lnTo>
                  <a:lnTo>
                    <a:pt x="12169" y="229"/>
                  </a:lnTo>
                  <a:lnTo>
                    <a:pt x="11596" y="458"/>
                  </a:lnTo>
                  <a:lnTo>
                    <a:pt x="11217" y="1037"/>
                  </a:lnTo>
                  <a:lnTo>
                    <a:pt x="10490" y="1958"/>
                  </a:lnTo>
                  <a:lnTo>
                    <a:pt x="9765" y="2880"/>
                  </a:lnTo>
                  <a:lnTo>
                    <a:pt x="8714" y="4207"/>
                  </a:lnTo>
                  <a:lnTo>
                    <a:pt x="7815" y="5760"/>
                  </a:lnTo>
                  <a:lnTo>
                    <a:pt x="2816" y="18030"/>
                  </a:lnTo>
                  <a:lnTo>
                    <a:pt x="2157" y="20415"/>
                  </a:lnTo>
                  <a:lnTo>
                    <a:pt x="1603" y="22992"/>
                  </a:lnTo>
                  <a:lnTo>
                    <a:pt x="1144" y="25582"/>
                  </a:lnTo>
                  <a:lnTo>
                    <a:pt x="685" y="28172"/>
                  </a:lnTo>
                  <a:lnTo>
                    <a:pt x="121" y="30877"/>
                  </a:lnTo>
                  <a:lnTo>
                    <a:pt x="60" y="33571"/>
                  </a:lnTo>
                  <a:lnTo>
                    <a:pt x="0" y="36265"/>
                  </a:lnTo>
                  <a:lnTo>
                    <a:pt x="409" y="39015"/>
                  </a:lnTo>
                  <a:lnTo>
                    <a:pt x="779" y="41743"/>
                  </a:lnTo>
                  <a:lnTo>
                    <a:pt x="1147" y="44472"/>
                  </a:lnTo>
                  <a:lnTo>
                    <a:pt x="1753" y="47218"/>
                  </a:lnTo>
                  <a:lnTo>
                    <a:pt x="2275" y="49941"/>
                  </a:lnTo>
                  <a:lnTo>
                    <a:pt x="2795" y="52665"/>
                  </a:lnTo>
                  <a:lnTo>
                    <a:pt x="3397" y="55383"/>
                  </a:lnTo>
                  <a:lnTo>
                    <a:pt x="3906" y="58081"/>
                  </a:lnTo>
                  <a:lnTo>
                    <a:pt x="4415" y="60780"/>
                  </a:lnTo>
                  <a:lnTo>
                    <a:pt x="4911" y="63463"/>
                  </a:lnTo>
                  <a:lnTo>
                    <a:pt x="5327" y="66132"/>
                  </a:lnTo>
                  <a:lnTo>
                    <a:pt x="5743" y="68800"/>
                  </a:lnTo>
                  <a:lnTo>
                    <a:pt x="5883" y="71672"/>
                  </a:lnTo>
                  <a:lnTo>
                    <a:pt x="6402" y="74092"/>
                  </a:lnTo>
                  <a:lnTo>
                    <a:pt x="6922" y="76512"/>
                  </a:lnTo>
                  <a:lnTo>
                    <a:pt x="7741" y="78548"/>
                  </a:lnTo>
                  <a:lnTo>
                    <a:pt x="8444" y="80654"/>
                  </a:lnTo>
                  <a:lnTo>
                    <a:pt x="9148" y="82759"/>
                  </a:lnTo>
                  <a:lnTo>
                    <a:pt x="9947" y="84693"/>
                  </a:lnTo>
                  <a:lnTo>
                    <a:pt x="10622" y="86724"/>
                  </a:lnTo>
                  <a:lnTo>
                    <a:pt x="11299" y="88755"/>
                  </a:lnTo>
                  <a:lnTo>
                    <a:pt x="11731" y="90970"/>
                  </a:lnTo>
                  <a:lnTo>
                    <a:pt x="12499" y="92840"/>
                  </a:lnTo>
                  <a:lnTo>
                    <a:pt x="13266" y="94708"/>
                  </a:lnTo>
                  <a:lnTo>
                    <a:pt x="14324" y="96247"/>
                  </a:lnTo>
                  <a:lnTo>
                    <a:pt x="15229" y="97938"/>
                  </a:lnTo>
                  <a:lnTo>
                    <a:pt x="16132" y="99629"/>
                  </a:lnTo>
                  <a:lnTo>
                    <a:pt x="16882" y="101450"/>
                  </a:lnTo>
                  <a:lnTo>
                    <a:pt x="17920" y="102984"/>
                  </a:lnTo>
                  <a:lnTo>
                    <a:pt x="18959" y="104519"/>
                  </a:lnTo>
                  <a:lnTo>
                    <a:pt x="20309" y="105730"/>
                  </a:lnTo>
                  <a:lnTo>
                    <a:pt x="21459" y="107146"/>
                  </a:lnTo>
                  <a:lnTo>
                    <a:pt x="22608" y="108563"/>
                  </a:lnTo>
                  <a:lnTo>
                    <a:pt x="23809" y="109925"/>
                  </a:lnTo>
                  <a:lnTo>
                    <a:pt x="24819" y="111483"/>
                  </a:lnTo>
                  <a:lnTo>
                    <a:pt x="25829" y="113040"/>
                  </a:lnTo>
                  <a:lnTo>
                    <a:pt x="26530" y="114907"/>
                  </a:lnTo>
                  <a:lnTo>
                    <a:pt x="27519" y="116492"/>
                  </a:lnTo>
                  <a:lnTo>
                    <a:pt x="28508" y="118075"/>
                  </a:lnTo>
                  <a:lnTo>
                    <a:pt x="29722" y="119437"/>
                  </a:lnTo>
                  <a:lnTo>
                    <a:pt x="30753" y="120985"/>
                  </a:lnTo>
                  <a:lnTo>
                    <a:pt x="31784" y="122533"/>
                  </a:lnTo>
                  <a:lnTo>
                    <a:pt x="32828" y="124072"/>
                  </a:lnTo>
                  <a:lnTo>
                    <a:pt x="33704" y="125780"/>
                  </a:lnTo>
                  <a:lnTo>
                    <a:pt x="34580" y="127488"/>
                  </a:lnTo>
                  <a:lnTo>
                    <a:pt x="35142" y="129516"/>
                  </a:lnTo>
                  <a:lnTo>
                    <a:pt x="36012" y="131234"/>
                  </a:lnTo>
                  <a:lnTo>
                    <a:pt x="36883" y="132952"/>
                  </a:lnTo>
                  <a:lnTo>
                    <a:pt x="37989" y="134438"/>
                  </a:lnTo>
                  <a:lnTo>
                    <a:pt x="38929" y="136090"/>
                  </a:lnTo>
                  <a:lnTo>
                    <a:pt x="39869" y="137742"/>
                  </a:lnTo>
                  <a:lnTo>
                    <a:pt x="40840" y="139366"/>
                  </a:lnTo>
                  <a:lnTo>
                    <a:pt x="41655" y="141144"/>
                  </a:lnTo>
                  <a:lnTo>
                    <a:pt x="42471" y="142923"/>
                  </a:lnTo>
                  <a:lnTo>
                    <a:pt x="42987" y="145002"/>
                  </a:lnTo>
                  <a:lnTo>
                    <a:pt x="43822" y="146763"/>
                  </a:lnTo>
                  <a:lnTo>
                    <a:pt x="44656" y="148523"/>
                  </a:lnTo>
                  <a:lnTo>
                    <a:pt x="45741" y="150035"/>
                  </a:lnTo>
                  <a:lnTo>
                    <a:pt x="46664" y="151707"/>
                  </a:lnTo>
                  <a:lnTo>
                    <a:pt x="47587" y="153379"/>
                  </a:lnTo>
                  <a:lnTo>
                    <a:pt x="48329" y="155012"/>
                  </a:lnTo>
                  <a:lnTo>
                    <a:pt x="49360" y="156797"/>
                  </a:lnTo>
                  <a:lnTo>
                    <a:pt x="50391" y="158582"/>
                  </a:lnTo>
                  <a:lnTo>
                    <a:pt x="51719" y="160439"/>
                  </a:lnTo>
                  <a:lnTo>
                    <a:pt x="52849" y="162418"/>
                  </a:lnTo>
                  <a:lnTo>
                    <a:pt x="53978" y="164397"/>
                  </a:lnTo>
                  <a:lnTo>
                    <a:pt x="54932" y="166711"/>
                  </a:lnTo>
                  <a:lnTo>
                    <a:pt x="56140" y="168671"/>
                  </a:lnTo>
                  <a:lnTo>
                    <a:pt x="57348" y="170632"/>
                  </a:lnTo>
                  <a:lnTo>
                    <a:pt x="58834" y="172341"/>
                  </a:lnTo>
                  <a:lnTo>
                    <a:pt x="60096" y="174179"/>
                  </a:lnTo>
                  <a:lnTo>
                    <a:pt x="61359" y="176017"/>
                  </a:lnTo>
                  <a:lnTo>
                    <a:pt x="62417" y="178014"/>
                  </a:lnTo>
                  <a:lnTo>
                    <a:pt x="63713" y="179699"/>
                  </a:lnTo>
                  <a:lnTo>
                    <a:pt x="65007" y="181384"/>
                  </a:lnTo>
                  <a:lnTo>
                    <a:pt x="66555" y="182745"/>
                  </a:lnTo>
                  <a:lnTo>
                    <a:pt x="67867" y="184288"/>
                  </a:lnTo>
                  <a:lnTo>
                    <a:pt x="69179" y="185830"/>
                  </a:lnTo>
                  <a:lnTo>
                    <a:pt x="70267" y="187524"/>
                  </a:lnTo>
                  <a:lnTo>
                    <a:pt x="71584" y="188954"/>
                  </a:lnTo>
                  <a:lnTo>
                    <a:pt x="72902" y="190383"/>
                  </a:lnTo>
                  <a:lnTo>
                    <a:pt x="74457" y="191514"/>
                  </a:lnTo>
                  <a:lnTo>
                    <a:pt x="75774" y="192865"/>
                  </a:lnTo>
                  <a:lnTo>
                    <a:pt x="77092" y="194216"/>
                  </a:lnTo>
                  <a:lnTo>
                    <a:pt x="78175" y="195755"/>
                  </a:lnTo>
                  <a:lnTo>
                    <a:pt x="79488" y="197057"/>
                  </a:lnTo>
                  <a:lnTo>
                    <a:pt x="80802" y="198359"/>
                  </a:lnTo>
                  <a:lnTo>
                    <a:pt x="82347" y="199401"/>
                  </a:lnTo>
                  <a:lnTo>
                    <a:pt x="83656" y="200677"/>
                  </a:lnTo>
                  <a:lnTo>
                    <a:pt x="84965" y="201954"/>
                  </a:lnTo>
                  <a:lnTo>
                    <a:pt x="86038" y="203451"/>
                  </a:lnTo>
                  <a:lnTo>
                    <a:pt x="87342" y="204719"/>
                  </a:lnTo>
                  <a:lnTo>
                    <a:pt x="88647" y="205987"/>
                  </a:lnTo>
                  <a:lnTo>
                    <a:pt x="90182" y="207016"/>
                  </a:lnTo>
                  <a:lnTo>
                    <a:pt x="91484" y="208284"/>
                  </a:lnTo>
                  <a:lnTo>
                    <a:pt x="92785" y="209552"/>
                  </a:lnTo>
                  <a:lnTo>
                    <a:pt x="93850" y="211054"/>
                  </a:lnTo>
                  <a:lnTo>
                    <a:pt x="95150" y="212328"/>
                  </a:lnTo>
                  <a:lnTo>
                    <a:pt x="96448" y="213601"/>
                  </a:lnTo>
                  <a:lnTo>
                    <a:pt x="97980" y="214644"/>
                  </a:lnTo>
                  <a:lnTo>
                    <a:pt x="99276" y="215924"/>
                  </a:lnTo>
                  <a:lnTo>
                    <a:pt x="100574" y="217204"/>
                  </a:lnTo>
                  <a:lnTo>
                    <a:pt x="101637" y="218501"/>
                  </a:lnTo>
                  <a:lnTo>
                    <a:pt x="102933" y="220007"/>
                  </a:lnTo>
                  <a:lnTo>
                    <a:pt x="104230" y="221514"/>
                  </a:lnTo>
                  <a:lnTo>
                    <a:pt x="105759" y="223159"/>
                  </a:lnTo>
                  <a:lnTo>
                    <a:pt x="107056" y="224964"/>
                  </a:lnTo>
                  <a:lnTo>
                    <a:pt x="108352" y="226769"/>
                  </a:lnTo>
                  <a:lnTo>
                    <a:pt x="109414" y="228970"/>
                  </a:lnTo>
                  <a:lnTo>
                    <a:pt x="110711" y="230837"/>
                  </a:lnTo>
                  <a:lnTo>
                    <a:pt x="112007" y="232705"/>
                  </a:lnTo>
                  <a:lnTo>
                    <a:pt x="113537" y="234369"/>
                  </a:lnTo>
                  <a:lnTo>
                    <a:pt x="114833" y="236171"/>
                  </a:lnTo>
                  <a:lnTo>
                    <a:pt x="116130" y="237973"/>
                  </a:lnTo>
                  <a:lnTo>
                    <a:pt x="117192" y="239967"/>
                  </a:lnTo>
                  <a:lnTo>
                    <a:pt x="118488" y="241650"/>
                  </a:lnTo>
                  <a:lnTo>
                    <a:pt x="119785" y="243334"/>
                  </a:lnTo>
                  <a:lnTo>
                    <a:pt x="121315" y="244713"/>
                  </a:lnTo>
                  <a:lnTo>
                    <a:pt x="122613" y="246271"/>
                  </a:lnTo>
                  <a:lnTo>
                    <a:pt x="123910" y="247830"/>
                  </a:lnTo>
                  <a:lnTo>
                    <a:pt x="124972" y="249549"/>
                  </a:lnTo>
                  <a:lnTo>
                    <a:pt x="126269" y="251001"/>
                  </a:lnTo>
                  <a:lnTo>
                    <a:pt x="127566" y="252453"/>
                  </a:lnTo>
                  <a:lnTo>
                    <a:pt x="129097" y="253609"/>
                  </a:lnTo>
                  <a:lnTo>
                    <a:pt x="130394" y="254981"/>
                  </a:lnTo>
                  <a:lnTo>
                    <a:pt x="131691" y="256353"/>
                  </a:lnTo>
                  <a:lnTo>
                    <a:pt x="132755" y="257913"/>
                  </a:lnTo>
                  <a:lnTo>
                    <a:pt x="134052" y="259232"/>
                  </a:lnTo>
                  <a:lnTo>
                    <a:pt x="135349" y="260551"/>
                  </a:lnTo>
                  <a:lnTo>
                    <a:pt x="136880" y="261607"/>
                  </a:lnTo>
                  <a:lnTo>
                    <a:pt x="138177" y="262897"/>
                  </a:lnTo>
                  <a:lnTo>
                    <a:pt x="139475" y="264186"/>
                  </a:lnTo>
                  <a:lnTo>
                    <a:pt x="140758" y="265472"/>
                  </a:lnTo>
                  <a:lnTo>
                    <a:pt x="141835" y="266968"/>
                  </a:lnTo>
                  <a:lnTo>
                    <a:pt x="142912" y="268464"/>
                  </a:lnTo>
                  <a:lnTo>
                    <a:pt x="143633" y="270307"/>
                  </a:lnTo>
                  <a:lnTo>
                    <a:pt x="144637" y="271873"/>
                  </a:lnTo>
                  <a:lnTo>
                    <a:pt x="145641" y="273439"/>
                  </a:lnTo>
                  <a:lnTo>
                    <a:pt x="146841" y="274807"/>
                  </a:lnTo>
                  <a:lnTo>
                    <a:pt x="147858" y="276362"/>
                  </a:lnTo>
                  <a:lnTo>
                    <a:pt x="148876" y="277917"/>
                  </a:lnTo>
                  <a:lnTo>
                    <a:pt x="149669" y="279696"/>
                  </a:lnTo>
                  <a:lnTo>
                    <a:pt x="150741" y="281202"/>
                  </a:lnTo>
                  <a:lnTo>
                    <a:pt x="151813" y="282708"/>
                  </a:lnTo>
                  <a:lnTo>
                    <a:pt x="153151" y="283950"/>
                  </a:lnTo>
                  <a:lnTo>
                    <a:pt x="154288" y="285395"/>
                  </a:lnTo>
                  <a:lnTo>
                    <a:pt x="155425" y="286841"/>
                  </a:lnTo>
                  <a:lnTo>
                    <a:pt x="156367" y="288485"/>
                  </a:lnTo>
                  <a:lnTo>
                    <a:pt x="157564" y="289875"/>
                  </a:lnTo>
                  <a:lnTo>
                    <a:pt x="158761" y="291265"/>
                  </a:lnTo>
                  <a:lnTo>
                    <a:pt x="160227" y="292390"/>
                  </a:lnTo>
                  <a:lnTo>
                    <a:pt x="161471" y="293737"/>
                  </a:lnTo>
                  <a:lnTo>
                    <a:pt x="162715" y="295084"/>
                  </a:lnTo>
                  <a:lnTo>
                    <a:pt x="163752" y="296640"/>
                  </a:lnTo>
                  <a:lnTo>
                    <a:pt x="165029" y="297956"/>
                  </a:lnTo>
                  <a:lnTo>
                    <a:pt x="166305" y="299273"/>
                  </a:lnTo>
                  <a:lnTo>
                    <a:pt x="167833" y="300339"/>
                  </a:lnTo>
                  <a:lnTo>
                    <a:pt x="169130" y="301637"/>
                  </a:lnTo>
                  <a:lnTo>
                    <a:pt x="170426" y="302935"/>
                  </a:lnTo>
                  <a:lnTo>
                    <a:pt x="171501" y="304457"/>
                  </a:lnTo>
                  <a:lnTo>
                    <a:pt x="172807" y="305746"/>
                  </a:lnTo>
                  <a:lnTo>
                    <a:pt x="174113" y="307034"/>
                  </a:lnTo>
                  <a:lnTo>
                    <a:pt x="175659" y="308085"/>
                  </a:lnTo>
                  <a:lnTo>
                    <a:pt x="176969" y="309370"/>
                  </a:lnTo>
                  <a:lnTo>
                    <a:pt x="178279" y="310655"/>
                  </a:lnTo>
                  <a:lnTo>
                    <a:pt x="179356" y="312173"/>
                  </a:lnTo>
                  <a:lnTo>
                    <a:pt x="180665" y="313459"/>
                  </a:lnTo>
                  <a:lnTo>
                    <a:pt x="181975" y="314745"/>
                  </a:lnTo>
                  <a:lnTo>
                    <a:pt x="183518" y="315797"/>
                  </a:lnTo>
                  <a:lnTo>
                    <a:pt x="184825" y="317085"/>
                  </a:lnTo>
                  <a:lnTo>
                    <a:pt x="186132" y="318373"/>
                  </a:lnTo>
                  <a:lnTo>
                    <a:pt x="187204" y="319896"/>
                  </a:lnTo>
                  <a:lnTo>
                    <a:pt x="188508" y="321187"/>
                  </a:lnTo>
                  <a:lnTo>
                    <a:pt x="189812" y="322477"/>
                  </a:lnTo>
                  <a:lnTo>
                    <a:pt x="191348" y="323536"/>
                  </a:lnTo>
                  <a:lnTo>
                    <a:pt x="192651" y="324829"/>
                  </a:lnTo>
                  <a:lnTo>
                    <a:pt x="193951" y="326121"/>
                  </a:lnTo>
                  <a:lnTo>
                    <a:pt x="195018" y="327650"/>
                  </a:lnTo>
                  <a:lnTo>
                    <a:pt x="196318" y="328945"/>
                  </a:lnTo>
                  <a:lnTo>
                    <a:pt x="197617" y="330239"/>
                  </a:lnTo>
                  <a:lnTo>
                    <a:pt x="199149" y="331302"/>
                  </a:lnTo>
                  <a:lnTo>
                    <a:pt x="200447" y="332598"/>
                  </a:lnTo>
                  <a:lnTo>
                    <a:pt x="201745" y="333894"/>
                  </a:lnTo>
                  <a:lnTo>
                    <a:pt x="202808" y="335425"/>
                  </a:lnTo>
                  <a:lnTo>
                    <a:pt x="204106" y="336722"/>
                  </a:lnTo>
                  <a:lnTo>
                    <a:pt x="205403" y="338019"/>
                  </a:lnTo>
                  <a:lnTo>
                    <a:pt x="206933" y="339083"/>
                  </a:lnTo>
                  <a:lnTo>
                    <a:pt x="208230" y="340380"/>
                  </a:lnTo>
                  <a:lnTo>
                    <a:pt x="209527" y="341678"/>
                  </a:lnTo>
                  <a:lnTo>
                    <a:pt x="210590" y="343209"/>
                  </a:lnTo>
                  <a:lnTo>
                    <a:pt x="211887" y="344507"/>
                  </a:lnTo>
                  <a:lnTo>
                    <a:pt x="219399" y="349965"/>
                  </a:lnTo>
                  <a:lnTo>
                    <a:pt x="220989" y="350970"/>
                  </a:lnTo>
                  <a:lnTo>
                    <a:pt x="222579" y="351974"/>
                  </a:lnTo>
                  <a:lnTo>
                    <a:pt x="223973" y="353174"/>
                  </a:lnTo>
                  <a:lnTo>
                    <a:pt x="225550" y="354192"/>
                  </a:lnTo>
                  <a:lnTo>
                    <a:pt x="234257" y="358456"/>
                  </a:lnTo>
                  <a:lnTo>
                    <a:pt x="236008" y="359299"/>
                  </a:lnTo>
                  <a:lnTo>
                    <a:pt x="237758" y="360143"/>
                  </a:lnTo>
                  <a:lnTo>
                    <a:pt x="239274" y="361222"/>
                  </a:lnTo>
                  <a:lnTo>
                    <a:pt x="240951" y="362139"/>
                  </a:lnTo>
                  <a:lnTo>
                    <a:pt x="242628" y="363056"/>
                  </a:lnTo>
                  <a:lnTo>
                    <a:pt x="244273" y="364005"/>
                  </a:lnTo>
                  <a:lnTo>
                    <a:pt x="246069" y="364803"/>
                  </a:lnTo>
                  <a:lnTo>
                    <a:pt x="247866" y="365601"/>
                  </a:lnTo>
                  <a:lnTo>
                    <a:pt x="249737" y="366324"/>
                  </a:lnTo>
                  <a:lnTo>
                    <a:pt x="251728" y="366927"/>
                  </a:lnTo>
                  <a:lnTo>
                    <a:pt x="253720" y="367530"/>
                  </a:lnTo>
                  <a:lnTo>
                    <a:pt x="256047" y="367796"/>
                  </a:lnTo>
                  <a:lnTo>
                    <a:pt x="258019" y="368420"/>
                  </a:lnTo>
                  <a:lnTo>
                    <a:pt x="259990" y="369043"/>
                  </a:lnTo>
                  <a:lnTo>
                    <a:pt x="261709" y="369918"/>
                  </a:lnTo>
                  <a:lnTo>
                    <a:pt x="263556" y="370666"/>
                  </a:lnTo>
                  <a:lnTo>
                    <a:pt x="265402" y="371414"/>
                  </a:lnTo>
                  <a:lnTo>
                    <a:pt x="267186" y="372224"/>
                  </a:lnTo>
                  <a:lnTo>
                    <a:pt x="269097" y="372907"/>
                  </a:lnTo>
                  <a:lnTo>
                    <a:pt x="271008" y="373590"/>
                  </a:lnTo>
                  <a:lnTo>
                    <a:pt x="273183" y="374010"/>
                  </a:lnTo>
                  <a:lnTo>
                    <a:pt x="275022" y="374765"/>
                  </a:lnTo>
                  <a:lnTo>
                    <a:pt x="276861" y="375520"/>
                  </a:lnTo>
                  <a:lnTo>
                    <a:pt x="278420" y="376555"/>
                  </a:lnTo>
                  <a:lnTo>
                    <a:pt x="280131" y="377438"/>
                  </a:lnTo>
                  <a:lnTo>
                    <a:pt x="281843" y="378321"/>
                  </a:lnTo>
                  <a:lnTo>
                    <a:pt x="283491" y="379267"/>
                  </a:lnTo>
                  <a:lnTo>
                    <a:pt x="285288" y="380065"/>
                  </a:lnTo>
                  <a:lnTo>
                    <a:pt x="287084" y="380862"/>
                  </a:lnTo>
                  <a:lnTo>
                    <a:pt x="288938" y="381603"/>
                  </a:lnTo>
                  <a:lnTo>
                    <a:pt x="290914" y="382221"/>
                  </a:lnTo>
                  <a:lnTo>
                    <a:pt x="292889" y="382840"/>
                  </a:lnTo>
                  <a:lnTo>
                    <a:pt x="294972" y="383352"/>
                  </a:lnTo>
                  <a:lnTo>
                    <a:pt x="297142" y="383776"/>
                  </a:lnTo>
                  <a:lnTo>
                    <a:pt x="299311" y="384201"/>
                  </a:lnTo>
                  <a:lnTo>
                    <a:pt x="301816" y="384291"/>
                  </a:lnTo>
                  <a:lnTo>
                    <a:pt x="303934" y="384766"/>
                  </a:lnTo>
                  <a:lnTo>
                    <a:pt x="306053" y="385242"/>
                  </a:lnTo>
                  <a:lnTo>
                    <a:pt x="307902" y="385988"/>
                  </a:lnTo>
                  <a:lnTo>
                    <a:pt x="309855" y="386629"/>
                  </a:lnTo>
                  <a:lnTo>
                    <a:pt x="311808" y="387269"/>
                  </a:lnTo>
                  <a:lnTo>
                    <a:pt x="313676" y="387996"/>
                  </a:lnTo>
                  <a:lnTo>
                    <a:pt x="315656" y="388610"/>
                  </a:lnTo>
                  <a:lnTo>
                    <a:pt x="317636" y="389225"/>
                  </a:lnTo>
                  <a:lnTo>
                    <a:pt x="319637" y="389818"/>
                  </a:lnTo>
                  <a:lnTo>
                    <a:pt x="321734" y="390315"/>
                  </a:lnTo>
                  <a:lnTo>
                    <a:pt x="323832" y="390812"/>
                  </a:lnTo>
                  <a:lnTo>
                    <a:pt x="326001" y="391238"/>
                  </a:lnTo>
                  <a:lnTo>
                    <a:pt x="328241" y="391591"/>
                  </a:lnTo>
                  <a:lnTo>
                    <a:pt x="330482" y="391945"/>
                  </a:lnTo>
                  <a:lnTo>
                    <a:pt x="332806" y="392214"/>
                  </a:lnTo>
                  <a:lnTo>
                    <a:pt x="335179" y="392436"/>
                  </a:lnTo>
                  <a:lnTo>
                    <a:pt x="337551" y="392658"/>
                  </a:lnTo>
                  <a:lnTo>
                    <a:pt x="340000" y="392804"/>
                  </a:lnTo>
                  <a:lnTo>
                    <a:pt x="342476" y="392922"/>
                  </a:lnTo>
                  <a:lnTo>
                    <a:pt x="344952" y="393041"/>
                  </a:lnTo>
                  <a:lnTo>
                    <a:pt x="357764" y="393200"/>
                  </a:lnTo>
                  <a:lnTo>
                    <a:pt x="360355" y="393203"/>
                  </a:lnTo>
                  <a:lnTo>
                    <a:pt x="362971" y="393181"/>
                  </a:lnTo>
                  <a:lnTo>
                    <a:pt x="365586" y="393161"/>
                  </a:lnTo>
                  <a:lnTo>
                    <a:pt x="368200" y="393141"/>
                  </a:lnTo>
                  <a:lnTo>
                    <a:pt x="371047" y="392889"/>
                  </a:lnTo>
                  <a:lnTo>
                    <a:pt x="373448" y="393082"/>
                  </a:lnTo>
                  <a:lnTo>
                    <a:pt x="375849" y="393275"/>
                  </a:lnTo>
                  <a:lnTo>
                    <a:pt x="377887" y="393831"/>
                  </a:lnTo>
                  <a:lnTo>
                    <a:pt x="379993" y="394319"/>
                  </a:lnTo>
                  <a:lnTo>
                    <a:pt x="382101" y="394806"/>
                  </a:lnTo>
                  <a:lnTo>
                    <a:pt x="384048" y="395452"/>
                  </a:lnTo>
                  <a:lnTo>
                    <a:pt x="386091" y="396003"/>
                  </a:lnTo>
                  <a:lnTo>
                    <a:pt x="388134" y="396555"/>
                  </a:lnTo>
                  <a:lnTo>
                    <a:pt x="390148" y="397137"/>
                  </a:lnTo>
                  <a:lnTo>
                    <a:pt x="392252" y="397626"/>
                  </a:lnTo>
                  <a:lnTo>
                    <a:pt x="394357" y="398116"/>
                  </a:lnTo>
                  <a:lnTo>
                    <a:pt x="396501" y="398566"/>
                  </a:lnTo>
                  <a:lnTo>
                    <a:pt x="398719" y="398941"/>
                  </a:lnTo>
                  <a:lnTo>
                    <a:pt x="400938" y="399317"/>
                  </a:lnTo>
                  <a:lnTo>
                    <a:pt x="403445" y="399405"/>
                  </a:lnTo>
                  <a:lnTo>
                    <a:pt x="405564" y="399880"/>
                  </a:lnTo>
                  <a:lnTo>
                    <a:pt x="407683" y="400355"/>
                  </a:lnTo>
                  <a:lnTo>
                    <a:pt x="409505" y="401128"/>
                  </a:lnTo>
                  <a:lnTo>
                    <a:pt x="411434" y="401793"/>
                  </a:lnTo>
                  <a:lnTo>
                    <a:pt x="413363" y="402458"/>
                  </a:lnTo>
                  <a:lnTo>
                    <a:pt x="415194" y="403222"/>
                  </a:lnTo>
                  <a:lnTo>
                    <a:pt x="417141" y="403868"/>
                  </a:lnTo>
                  <a:lnTo>
                    <a:pt x="419089" y="404515"/>
                  </a:lnTo>
                  <a:lnTo>
                    <a:pt x="421053" y="405145"/>
                  </a:lnTo>
                  <a:lnTo>
                    <a:pt x="423120" y="405672"/>
                  </a:lnTo>
                  <a:lnTo>
                    <a:pt x="425187" y="406200"/>
                  </a:lnTo>
                  <a:lnTo>
                    <a:pt x="427325" y="406655"/>
                  </a:lnTo>
                  <a:lnTo>
                    <a:pt x="429542" y="407033"/>
                  </a:lnTo>
                  <a:lnTo>
                    <a:pt x="431757" y="407412"/>
                  </a:lnTo>
                  <a:lnTo>
                    <a:pt x="451206" y="408717"/>
                  </a:lnTo>
                  <a:lnTo>
                    <a:pt x="453748" y="408770"/>
                  </a:lnTo>
                  <a:lnTo>
                    <a:pt x="456334" y="408778"/>
                  </a:lnTo>
                  <a:lnTo>
                    <a:pt x="458923" y="408783"/>
                  </a:lnTo>
                  <a:lnTo>
                    <a:pt x="461512" y="408788"/>
                  </a:lnTo>
                  <a:lnTo>
                    <a:pt x="464129" y="408766"/>
                  </a:lnTo>
                  <a:lnTo>
                    <a:pt x="466742" y="408746"/>
                  </a:lnTo>
                  <a:lnTo>
                    <a:pt x="469357" y="408726"/>
                  </a:lnTo>
                  <a:lnTo>
                    <a:pt x="471984" y="408693"/>
                  </a:lnTo>
                  <a:lnTo>
                    <a:pt x="474607" y="408664"/>
                  </a:lnTo>
                  <a:lnTo>
                    <a:pt x="477230" y="408636"/>
                  </a:lnTo>
                  <a:lnTo>
                    <a:pt x="479858" y="408823"/>
                  </a:lnTo>
                  <a:lnTo>
                    <a:pt x="482480" y="408575"/>
                  </a:lnTo>
                  <a:lnTo>
                    <a:pt x="485102" y="408326"/>
                  </a:lnTo>
                  <a:lnTo>
                    <a:pt x="487725" y="407710"/>
                  </a:lnTo>
                  <a:lnTo>
                    <a:pt x="490342" y="407172"/>
                  </a:lnTo>
                  <a:lnTo>
                    <a:pt x="492959" y="406635"/>
                  </a:lnTo>
                  <a:lnTo>
                    <a:pt x="495574" y="405942"/>
                  </a:lnTo>
                  <a:lnTo>
                    <a:pt x="498185" y="405352"/>
                  </a:lnTo>
                  <a:lnTo>
                    <a:pt x="500796" y="404763"/>
                  </a:lnTo>
                  <a:lnTo>
                    <a:pt x="503404" y="404149"/>
                  </a:lnTo>
                  <a:lnTo>
                    <a:pt x="506008" y="403633"/>
                  </a:lnTo>
                  <a:lnTo>
                    <a:pt x="508613" y="403118"/>
                  </a:lnTo>
                  <a:lnTo>
                    <a:pt x="511215" y="402648"/>
                  </a:lnTo>
                  <a:lnTo>
                    <a:pt x="513815" y="402257"/>
                  </a:lnTo>
                  <a:lnTo>
                    <a:pt x="516414" y="401865"/>
                  </a:lnTo>
                  <a:lnTo>
                    <a:pt x="529395" y="400682"/>
                  </a:lnTo>
                  <a:lnTo>
                    <a:pt x="531990" y="400529"/>
                  </a:lnTo>
                  <a:lnTo>
                    <a:pt x="534583" y="400437"/>
                  </a:lnTo>
                  <a:lnTo>
                    <a:pt x="537176" y="400365"/>
                  </a:lnTo>
                  <a:lnTo>
                    <a:pt x="539770" y="400292"/>
                  </a:lnTo>
                  <a:lnTo>
                    <a:pt x="542363" y="400265"/>
                  </a:lnTo>
                  <a:lnTo>
                    <a:pt x="544955" y="400245"/>
                  </a:lnTo>
                  <a:lnTo>
                    <a:pt x="547548" y="400225"/>
                  </a:lnTo>
                  <a:lnTo>
                    <a:pt x="550141" y="400234"/>
                  </a:lnTo>
                  <a:lnTo>
                    <a:pt x="552735" y="400244"/>
                  </a:lnTo>
                  <a:lnTo>
                    <a:pt x="555328" y="400253"/>
                  </a:lnTo>
                  <a:lnTo>
                    <a:pt x="557920" y="400280"/>
                  </a:lnTo>
                  <a:lnTo>
                    <a:pt x="560514" y="400303"/>
                  </a:lnTo>
                  <a:lnTo>
                    <a:pt x="563107" y="400325"/>
                  </a:lnTo>
                  <a:lnTo>
                    <a:pt x="565701" y="400356"/>
                  </a:lnTo>
                  <a:lnTo>
                    <a:pt x="568294" y="400381"/>
                  </a:lnTo>
                  <a:lnTo>
                    <a:pt x="570888" y="400407"/>
                  </a:lnTo>
                  <a:lnTo>
                    <a:pt x="573481" y="400434"/>
                  </a:lnTo>
                  <a:lnTo>
                    <a:pt x="576075" y="400456"/>
                  </a:lnTo>
                  <a:lnTo>
                    <a:pt x="578669" y="400479"/>
                  </a:lnTo>
                  <a:lnTo>
                    <a:pt x="594233" y="400571"/>
                  </a:lnTo>
                  <a:lnTo>
                    <a:pt x="597048" y="400801"/>
                  </a:lnTo>
                  <a:lnTo>
                    <a:pt x="599422" y="400587"/>
                  </a:lnTo>
                  <a:lnTo>
                    <a:pt x="601795" y="400373"/>
                  </a:lnTo>
                  <a:lnTo>
                    <a:pt x="604022" y="399568"/>
                  </a:lnTo>
                  <a:lnTo>
                    <a:pt x="605882" y="399278"/>
                  </a:lnTo>
                  <a:lnTo>
                    <a:pt x="607741" y="398988"/>
                  </a:lnTo>
                  <a:lnTo>
                    <a:pt x="609075" y="398905"/>
                  </a:lnTo>
                  <a:lnTo>
                    <a:pt x="610582" y="398847"/>
                  </a:lnTo>
                  <a:lnTo>
                    <a:pt x="612090" y="398789"/>
                  </a:lnTo>
                  <a:lnTo>
                    <a:pt x="613411" y="398861"/>
                  </a:lnTo>
                  <a:lnTo>
                    <a:pt x="614927" y="398928"/>
                  </a:lnTo>
                  <a:lnTo>
                    <a:pt x="616443" y="398996"/>
                  </a:lnTo>
                  <a:lnTo>
                    <a:pt x="617974" y="399133"/>
                  </a:lnTo>
                  <a:lnTo>
                    <a:pt x="619678" y="399251"/>
                  </a:lnTo>
                  <a:lnTo>
                    <a:pt x="621381" y="399370"/>
                  </a:lnTo>
                  <a:lnTo>
                    <a:pt x="623199" y="399517"/>
                  </a:lnTo>
                  <a:lnTo>
                    <a:pt x="625147" y="399641"/>
                  </a:lnTo>
                  <a:lnTo>
                    <a:pt x="627096" y="399765"/>
                  </a:lnTo>
                  <a:lnTo>
                    <a:pt x="638233" y="400277"/>
                  </a:lnTo>
                  <a:lnTo>
                    <a:pt x="640601" y="400356"/>
                  </a:lnTo>
                  <a:lnTo>
                    <a:pt x="653229" y="400587"/>
                  </a:lnTo>
                  <a:lnTo>
                    <a:pt x="655811" y="400617"/>
                  </a:lnTo>
                  <a:lnTo>
                    <a:pt x="671617" y="400670"/>
                  </a:lnTo>
                  <a:lnTo>
                    <a:pt x="674267" y="400667"/>
                  </a:lnTo>
                  <a:lnTo>
                    <a:pt x="676908" y="400664"/>
                  </a:lnTo>
                  <a:lnTo>
                    <a:pt x="679549" y="400662"/>
                  </a:lnTo>
                  <a:lnTo>
                    <a:pt x="682190" y="400656"/>
                  </a:lnTo>
                  <a:lnTo>
                    <a:pt x="684824" y="400651"/>
                  </a:lnTo>
                  <a:lnTo>
                    <a:pt x="687458" y="400646"/>
                  </a:lnTo>
                  <a:lnTo>
                    <a:pt x="690527" y="400639"/>
                  </a:lnTo>
                  <a:lnTo>
                    <a:pt x="692708" y="400634"/>
                  </a:lnTo>
                  <a:lnTo>
                    <a:pt x="694890" y="400629"/>
                  </a:lnTo>
                  <a:lnTo>
                    <a:pt x="696550" y="400403"/>
                  </a:lnTo>
                  <a:lnTo>
                    <a:pt x="697915" y="400618"/>
                  </a:lnTo>
                  <a:lnTo>
                    <a:pt x="699279" y="400834"/>
                  </a:lnTo>
                  <a:lnTo>
                    <a:pt x="700392" y="401419"/>
                  </a:lnTo>
                  <a:lnTo>
                    <a:pt x="700896" y="401929"/>
                  </a:lnTo>
                  <a:lnTo>
                    <a:pt x="701399" y="402439"/>
                  </a:lnTo>
                  <a:lnTo>
                    <a:pt x="701168" y="403109"/>
                  </a:lnTo>
                  <a:lnTo>
                    <a:pt x="700936" y="403680"/>
                  </a:lnTo>
                  <a:lnTo>
                    <a:pt x="700702" y="404251"/>
                  </a:lnTo>
                  <a:lnTo>
                    <a:pt x="699737" y="405075"/>
                  </a:lnTo>
                  <a:lnTo>
                    <a:pt x="699498" y="40535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43099" y="2391054"/>
              <a:ext cx="88900" cy="13335"/>
            </a:xfrm>
            <a:custGeom>
              <a:avLst/>
              <a:gdLst/>
              <a:ahLst/>
              <a:cxnLst/>
              <a:rect l="l" t="t" r="r" b="b"/>
              <a:pathLst>
                <a:path w="88900" h="13335">
                  <a:moveTo>
                    <a:pt x="0" y="220"/>
                  </a:moveTo>
                  <a:lnTo>
                    <a:pt x="220" y="220"/>
                  </a:lnTo>
                  <a:lnTo>
                    <a:pt x="809" y="0"/>
                  </a:lnTo>
                  <a:lnTo>
                    <a:pt x="1323" y="220"/>
                  </a:lnTo>
                  <a:lnTo>
                    <a:pt x="1837" y="441"/>
                  </a:lnTo>
                  <a:lnTo>
                    <a:pt x="2289" y="1029"/>
                  </a:lnTo>
                  <a:lnTo>
                    <a:pt x="3082" y="1543"/>
                  </a:lnTo>
                  <a:lnTo>
                    <a:pt x="3876" y="2057"/>
                  </a:lnTo>
                  <a:lnTo>
                    <a:pt x="4845" y="2730"/>
                  </a:lnTo>
                  <a:lnTo>
                    <a:pt x="6084" y="3303"/>
                  </a:lnTo>
                  <a:lnTo>
                    <a:pt x="7324" y="3876"/>
                  </a:lnTo>
                  <a:lnTo>
                    <a:pt x="8827" y="4256"/>
                  </a:lnTo>
                  <a:lnTo>
                    <a:pt x="10520" y="4982"/>
                  </a:lnTo>
                  <a:lnTo>
                    <a:pt x="12213" y="5708"/>
                  </a:lnTo>
                  <a:lnTo>
                    <a:pt x="14169" y="6979"/>
                  </a:lnTo>
                  <a:lnTo>
                    <a:pt x="16242" y="7658"/>
                  </a:lnTo>
                  <a:lnTo>
                    <a:pt x="32882" y="9660"/>
                  </a:lnTo>
                  <a:lnTo>
                    <a:pt x="35516" y="9613"/>
                  </a:lnTo>
                  <a:lnTo>
                    <a:pt x="38148" y="9567"/>
                  </a:lnTo>
                  <a:lnTo>
                    <a:pt x="40782" y="9521"/>
                  </a:lnTo>
                  <a:lnTo>
                    <a:pt x="43470" y="9402"/>
                  </a:lnTo>
                  <a:lnTo>
                    <a:pt x="46148" y="9297"/>
                  </a:lnTo>
                  <a:lnTo>
                    <a:pt x="48824" y="9193"/>
                  </a:lnTo>
                  <a:lnTo>
                    <a:pt x="51524" y="9058"/>
                  </a:lnTo>
                  <a:lnTo>
                    <a:pt x="54209" y="8943"/>
                  </a:lnTo>
                  <a:lnTo>
                    <a:pt x="56894" y="8827"/>
                  </a:lnTo>
                  <a:lnTo>
                    <a:pt x="59582" y="8707"/>
                  </a:lnTo>
                  <a:lnTo>
                    <a:pt x="62255" y="8606"/>
                  </a:lnTo>
                  <a:lnTo>
                    <a:pt x="64928" y="8504"/>
                  </a:lnTo>
                  <a:lnTo>
                    <a:pt x="67595" y="8412"/>
                  </a:lnTo>
                  <a:lnTo>
                    <a:pt x="70249" y="8334"/>
                  </a:lnTo>
                  <a:lnTo>
                    <a:pt x="72903" y="8258"/>
                  </a:lnTo>
                  <a:lnTo>
                    <a:pt x="75766" y="7974"/>
                  </a:lnTo>
                  <a:lnTo>
                    <a:pt x="78180" y="8143"/>
                  </a:lnTo>
                  <a:lnTo>
                    <a:pt x="80594" y="8311"/>
                  </a:lnTo>
                  <a:lnTo>
                    <a:pt x="83069" y="8863"/>
                  </a:lnTo>
                  <a:lnTo>
                    <a:pt x="84732" y="9346"/>
                  </a:lnTo>
                  <a:lnTo>
                    <a:pt x="86395" y="9830"/>
                  </a:lnTo>
                  <a:lnTo>
                    <a:pt x="87594" y="10484"/>
                  </a:lnTo>
                  <a:lnTo>
                    <a:pt x="88157" y="11043"/>
                  </a:lnTo>
                  <a:lnTo>
                    <a:pt x="88721" y="11601"/>
                  </a:lnTo>
                  <a:lnTo>
                    <a:pt x="88417" y="12416"/>
                  </a:lnTo>
                  <a:lnTo>
                    <a:pt x="88114" y="12697"/>
                  </a:lnTo>
                  <a:lnTo>
                    <a:pt x="87812" y="12978"/>
                  </a:lnTo>
                  <a:lnTo>
                    <a:pt x="87248" y="12853"/>
                  </a:lnTo>
                  <a:lnTo>
                    <a:pt x="86343" y="12726"/>
                  </a:lnTo>
                  <a:lnTo>
                    <a:pt x="85439" y="12600"/>
                  </a:lnTo>
                  <a:lnTo>
                    <a:pt x="84180" y="12246"/>
                  </a:lnTo>
                  <a:lnTo>
                    <a:pt x="82687" y="11938"/>
                  </a:lnTo>
                  <a:lnTo>
                    <a:pt x="81195" y="11629"/>
                  </a:lnTo>
                  <a:lnTo>
                    <a:pt x="79361" y="11222"/>
                  </a:lnTo>
                  <a:lnTo>
                    <a:pt x="77388" y="10875"/>
                  </a:lnTo>
                  <a:lnTo>
                    <a:pt x="75414" y="10528"/>
                  </a:lnTo>
                  <a:lnTo>
                    <a:pt x="73162" y="10163"/>
                  </a:lnTo>
                  <a:lnTo>
                    <a:pt x="55603" y="8444"/>
                  </a:lnTo>
                  <a:lnTo>
                    <a:pt x="52944" y="8284"/>
                  </a:lnTo>
                  <a:lnTo>
                    <a:pt x="49778" y="8169"/>
                  </a:lnTo>
                  <a:lnTo>
                    <a:pt x="47511" y="8075"/>
                  </a:lnTo>
                  <a:lnTo>
                    <a:pt x="45246" y="7981"/>
                  </a:lnTo>
                  <a:lnTo>
                    <a:pt x="43248" y="7924"/>
                  </a:lnTo>
                  <a:lnTo>
                    <a:pt x="42004" y="7878"/>
                  </a:lnTo>
                  <a:lnTo>
                    <a:pt x="40760" y="7833"/>
                  </a:lnTo>
                  <a:lnTo>
                    <a:pt x="40128" y="7815"/>
                  </a:lnTo>
                  <a:lnTo>
                    <a:pt x="39968" y="7788"/>
                  </a:lnTo>
                  <a:lnTo>
                    <a:pt x="40788" y="7792"/>
                  </a:lnTo>
                  <a:lnTo>
                    <a:pt x="41523" y="7797"/>
                  </a:lnTo>
                  <a:lnTo>
                    <a:pt x="42260" y="7802"/>
                  </a:lnTo>
                  <a:lnTo>
                    <a:pt x="43974" y="7825"/>
                  </a:lnTo>
                  <a:lnTo>
                    <a:pt x="44463" y="783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71440" y="2907805"/>
            <a:ext cx="80416" cy="12067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094371" y="2869458"/>
            <a:ext cx="177165" cy="193040"/>
            <a:chOff x="8094371" y="2869458"/>
            <a:chExt cx="177165" cy="193040"/>
          </a:xfrm>
        </p:grpSpPr>
        <p:sp>
          <p:nvSpPr>
            <p:cNvPr id="16" name="object 16"/>
            <p:cNvSpPr/>
            <p:nvPr/>
          </p:nvSpPr>
          <p:spPr>
            <a:xfrm>
              <a:off x="8144022" y="2878983"/>
              <a:ext cx="118110" cy="173990"/>
            </a:xfrm>
            <a:custGeom>
              <a:avLst/>
              <a:gdLst/>
              <a:ahLst/>
              <a:cxnLst/>
              <a:rect l="l" t="t" r="r" b="b"/>
              <a:pathLst>
                <a:path w="118109" h="173989">
                  <a:moveTo>
                    <a:pt x="39623" y="18174"/>
                  </a:moveTo>
                  <a:lnTo>
                    <a:pt x="39623" y="17954"/>
                  </a:lnTo>
                  <a:lnTo>
                    <a:pt x="39403" y="17365"/>
                  </a:lnTo>
                  <a:lnTo>
                    <a:pt x="39623" y="16852"/>
                  </a:lnTo>
                  <a:lnTo>
                    <a:pt x="39844" y="16338"/>
                  </a:lnTo>
                  <a:lnTo>
                    <a:pt x="40432" y="15885"/>
                  </a:lnTo>
                  <a:lnTo>
                    <a:pt x="40946" y="15092"/>
                  </a:lnTo>
                  <a:lnTo>
                    <a:pt x="41460" y="14298"/>
                  </a:lnTo>
                  <a:lnTo>
                    <a:pt x="42132" y="13329"/>
                  </a:lnTo>
                  <a:lnTo>
                    <a:pt x="42705" y="12089"/>
                  </a:lnTo>
                  <a:lnTo>
                    <a:pt x="43278" y="10850"/>
                  </a:lnTo>
                  <a:lnTo>
                    <a:pt x="44099" y="9126"/>
                  </a:lnTo>
                  <a:lnTo>
                    <a:pt x="44384" y="7654"/>
                  </a:lnTo>
                  <a:lnTo>
                    <a:pt x="44669" y="6181"/>
                  </a:lnTo>
                  <a:lnTo>
                    <a:pt x="44542" y="4373"/>
                  </a:lnTo>
                  <a:lnTo>
                    <a:pt x="44414" y="3255"/>
                  </a:lnTo>
                  <a:lnTo>
                    <a:pt x="42078" y="0"/>
                  </a:lnTo>
                  <a:lnTo>
                    <a:pt x="41213" y="74"/>
                  </a:lnTo>
                  <a:lnTo>
                    <a:pt x="40347" y="148"/>
                  </a:lnTo>
                  <a:lnTo>
                    <a:pt x="33101" y="6379"/>
                  </a:lnTo>
                  <a:lnTo>
                    <a:pt x="31182" y="8239"/>
                  </a:lnTo>
                  <a:lnTo>
                    <a:pt x="29549" y="10239"/>
                  </a:lnTo>
                  <a:lnTo>
                    <a:pt x="27914" y="12239"/>
                  </a:lnTo>
                  <a:lnTo>
                    <a:pt x="26430" y="14759"/>
                  </a:lnTo>
                  <a:lnTo>
                    <a:pt x="24775" y="16902"/>
                  </a:lnTo>
                  <a:lnTo>
                    <a:pt x="23121" y="19045"/>
                  </a:lnTo>
                  <a:lnTo>
                    <a:pt x="21225" y="21025"/>
                  </a:lnTo>
                  <a:lnTo>
                    <a:pt x="19622" y="23096"/>
                  </a:lnTo>
                  <a:lnTo>
                    <a:pt x="18017" y="25166"/>
                  </a:lnTo>
                  <a:lnTo>
                    <a:pt x="16457" y="27202"/>
                  </a:lnTo>
                  <a:lnTo>
                    <a:pt x="15151" y="29325"/>
                  </a:lnTo>
                  <a:lnTo>
                    <a:pt x="13845" y="31449"/>
                  </a:lnTo>
                  <a:lnTo>
                    <a:pt x="12940" y="33827"/>
                  </a:lnTo>
                  <a:lnTo>
                    <a:pt x="11784" y="35837"/>
                  </a:lnTo>
                  <a:lnTo>
                    <a:pt x="10629" y="37846"/>
                  </a:lnTo>
                  <a:lnTo>
                    <a:pt x="9322" y="39551"/>
                  </a:lnTo>
                  <a:lnTo>
                    <a:pt x="8218" y="41382"/>
                  </a:lnTo>
                  <a:lnTo>
                    <a:pt x="7113" y="43214"/>
                  </a:lnTo>
                  <a:lnTo>
                    <a:pt x="6049" y="44953"/>
                  </a:lnTo>
                  <a:lnTo>
                    <a:pt x="5158" y="46825"/>
                  </a:lnTo>
                  <a:lnTo>
                    <a:pt x="1361" y="58916"/>
                  </a:lnTo>
                  <a:lnTo>
                    <a:pt x="965" y="61101"/>
                  </a:lnTo>
                  <a:lnTo>
                    <a:pt x="3" y="80487"/>
                  </a:lnTo>
                  <a:lnTo>
                    <a:pt x="0" y="83030"/>
                  </a:lnTo>
                  <a:lnTo>
                    <a:pt x="40" y="85620"/>
                  </a:lnTo>
                  <a:lnTo>
                    <a:pt x="76" y="88213"/>
                  </a:lnTo>
                  <a:lnTo>
                    <a:pt x="112" y="90807"/>
                  </a:lnTo>
                  <a:lnTo>
                    <a:pt x="170" y="93429"/>
                  </a:lnTo>
                  <a:lnTo>
                    <a:pt x="220" y="96048"/>
                  </a:lnTo>
                  <a:lnTo>
                    <a:pt x="270" y="98666"/>
                  </a:lnTo>
                  <a:lnTo>
                    <a:pt x="106" y="101299"/>
                  </a:lnTo>
                  <a:lnTo>
                    <a:pt x="375" y="103926"/>
                  </a:lnTo>
                  <a:lnTo>
                    <a:pt x="644" y="106553"/>
                  </a:lnTo>
                  <a:lnTo>
                    <a:pt x="1279" y="109185"/>
                  </a:lnTo>
                  <a:lnTo>
                    <a:pt x="1832" y="111811"/>
                  </a:lnTo>
                  <a:lnTo>
                    <a:pt x="2385" y="114437"/>
                  </a:lnTo>
                  <a:lnTo>
                    <a:pt x="2871" y="117061"/>
                  </a:lnTo>
                  <a:lnTo>
                    <a:pt x="3692" y="119681"/>
                  </a:lnTo>
                  <a:lnTo>
                    <a:pt x="4514" y="122301"/>
                  </a:lnTo>
                  <a:lnTo>
                    <a:pt x="5725" y="124917"/>
                  </a:lnTo>
                  <a:lnTo>
                    <a:pt x="6762" y="127529"/>
                  </a:lnTo>
                  <a:lnTo>
                    <a:pt x="7798" y="130142"/>
                  </a:lnTo>
                  <a:lnTo>
                    <a:pt x="8725" y="132970"/>
                  </a:lnTo>
                  <a:lnTo>
                    <a:pt x="9913" y="135356"/>
                  </a:lnTo>
                  <a:lnTo>
                    <a:pt x="11101" y="137741"/>
                  </a:lnTo>
                  <a:lnTo>
                    <a:pt x="12389" y="139754"/>
                  </a:lnTo>
                  <a:lnTo>
                    <a:pt x="13893" y="141840"/>
                  </a:lnTo>
                  <a:lnTo>
                    <a:pt x="15396" y="143927"/>
                  </a:lnTo>
                  <a:lnTo>
                    <a:pt x="17088" y="146072"/>
                  </a:lnTo>
                  <a:lnTo>
                    <a:pt x="18934" y="147875"/>
                  </a:lnTo>
                  <a:lnTo>
                    <a:pt x="20780" y="149678"/>
                  </a:lnTo>
                  <a:lnTo>
                    <a:pt x="23047" y="151083"/>
                  </a:lnTo>
                  <a:lnTo>
                    <a:pt x="24972" y="152658"/>
                  </a:lnTo>
                  <a:lnTo>
                    <a:pt x="26896" y="154234"/>
                  </a:lnTo>
                  <a:lnTo>
                    <a:pt x="28624" y="155912"/>
                  </a:lnTo>
                  <a:lnTo>
                    <a:pt x="30481" y="157327"/>
                  </a:lnTo>
                  <a:lnTo>
                    <a:pt x="46692" y="164957"/>
                  </a:lnTo>
                  <a:lnTo>
                    <a:pt x="48736" y="165624"/>
                  </a:lnTo>
                  <a:lnTo>
                    <a:pt x="50781" y="166292"/>
                  </a:lnTo>
                  <a:lnTo>
                    <a:pt x="52551" y="167154"/>
                  </a:lnTo>
                  <a:lnTo>
                    <a:pt x="54439" y="167889"/>
                  </a:lnTo>
                  <a:lnTo>
                    <a:pt x="56326" y="168623"/>
                  </a:lnTo>
                  <a:lnTo>
                    <a:pt x="58134" y="169388"/>
                  </a:lnTo>
                  <a:lnTo>
                    <a:pt x="60063" y="170031"/>
                  </a:lnTo>
                  <a:lnTo>
                    <a:pt x="61993" y="170674"/>
                  </a:lnTo>
                  <a:lnTo>
                    <a:pt x="63953" y="171260"/>
                  </a:lnTo>
                  <a:lnTo>
                    <a:pt x="66016" y="171749"/>
                  </a:lnTo>
                  <a:lnTo>
                    <a:pt x="68080" y="172237"/>
                  </a:lnTo>
                  <a:lnTo>
                    <a:pt x="70223" y="172633"/>
                  </a:lnTo>
                  <a:lnTo>
                    <a:pt x="72444" y="172961"/>
                  </a:lnTo>
                  <a:lnTo>
                    <a:pt x="74665" y="173289"/>
                  </a:lnTo>
                  <a:lnTo>
                    <a:pt x="77197" y="173744"/>
                  </a:lnTo>
                  <a:lnTo>
                    <a:pt x="79340" y="173715"/>
                  </a:lnTo>
                  <a:lnTo>
                    <a:pt x="81482" y="173687"/>
                  </a:lnTo>
                  <a:lnTo>
                    <a:pt x="83338" y="173211"/>
                  </a:lnTo>
                  <a:lnTo>
                    <a:pt x="85297" y="172789"/>
                  </a:lnTo>
                  <a:lnTo>
                    <a:pt x="87257" y="172367"/>
                  </a:lnTo>
                  <a:lnTo>
                    <a:pt x="89120" y="171728"/>
                  </a:lnTo>
                  <a:lnTo>
                    <a:pt x="91095" y="171180"/>
                  </a:lnTo>
                  <a:lnTo>
                    <a:pt x="93071" y="170632"/>
                  </a:lnTo>
                  <a:lnTo>
                    <a:pt x="95284" y="170241"/>
                  </a:lnTo>
                  <a:lnTo>
                    <a:pt x="97152" y="169503"/>
                  </a:lnTo>
                  <a:lnTo>
                    <a:pt x="99021" y="168765"/>
                  </a:lnTo>
                  <a:lnTo>
                    <a:pt x="100590" y="167682"/>
                  </a:lnTo>
                  <a:lnTo>
                    <a:pt x="102308" y="166754"/>
                  </a:lnTo>
                  <a:lnTo>
                    <a:pt x="104026" y="165827"/>
                  </a:lnTo>
                  <a:lnTo>
                    <a:pt x="105889" y="165022"/>
                  </a:lnTo>
                  <a:lnTo>
                    <a:pt x="107460" y="163936"/>
                  </a:lnTo>
                  <a:lnTo>
                    <a:pt x="109032" y="162851"/>
                  </a:lnTo>
                  <a:lnTo>
                    <a:pt x="110504" y="161662"/>
                  </a:lnTo>
                  <a:lnTo>
                    <a:pt x="111735" y="160241"/>
                  </a:lnTo>
                  <a:lnTo>
                    <a:pt x="112965" y="158820"/>
                  </a:lnTo>
                  <a:lnTo>
                    <a:pt x="116841" y="149512"/>
                  </a:lnTo>
                  <a:lnTo>
                    <a:pt x="117358" y="147403"/>
                  </a:lnTo>
                  <a:lnTo>
                    <a:pt x="117903" y="144889"/>
                  </a:lnTo>
                  <a:lnTo>
                    <a:pt x="117944" y="142758"/>
                  </a:lnTo>
                  <a:lnTo>
                    <a:pt x="117985" y="140627"/>
                  </a:lnTo>
                  <a:lnTo>
                    <a:pt x="117513" y="138505"/>
                  </a:lnTo>
                  <a:lnTo>
                    <a:pt x="117088" y="136725"/>
                  </a:lnTo>
                  <a:lnTo>
                    <a:pt x="116664" y="134945"/>
                  </a:lnTo>
                  <a:lnTo>
                    <a:pt x="115681" y="132853"/>
                  </a:lnTo>
                  <a:lnTo>
                    <a:pt x="115399" y="13207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03896" y="2951112"/>
              <a:ext cx="109855" cy="8890"/>
            </a:xfrm>
            <a:custGeom>
              <a:avLst/>
              <a:gdLst/>
              <a:ahLst/>
              <a:cxnLst/>
              <a:rect l="l" t="t" r="r" b="b"/>
              <a:pathLst>
                <a:path w="109854" h="8889">
                  <a:moveTo>
                    <a:pt x="1920" y="8309"/>
                  </a:moveTo>
                  <a:lnTo>
                    <a:pt x="1920" y="8309"/>
                  </a:lnTo>
                  <a:lnTo>
                    <a:pt x="0" y="8309"/>
                  </a:lnTo>
                  <a:lnTo>
                    <a:pt x="160" y="8309"/>
                  </a:lnTo>
                  <a:lnTo>
                    <a:pt x="321" y="8309"/>
                  </a:lnTo>
                  <a:lnTo>
                    <a:pt x="982" y="8529"/>
                  </a:lnTo>
                  <a:lnTo>
                    <a:pt x="1565" y="8309"/>
                  </a:lnTo>
                  <a:lnTo>
                    <a:pt x="2146" y="8088"/>
                  </a:lnTo>
                  <a:lnTo>
                    <a:pt x="2736" y="7500"/>
                  </a:lnTo>
                  <a:lnTo>
                    <a:pt x="3649" y="6986"/>
                  </a:lnTo>
                  <a:lnTo>
                    <a:pt x="4562" y="6472"/>
                  </a:lnTo>
                  <a:lnTo>
                    <a:pt x="5679" y="5799"/>
                  </a:lnTo>
                  <a:lnTo>
                    <a:pt x="7044" y="5226"/>
                  </a:lnTo>
                  <a:lnTo>
                    <a:pt x="8408" y="4653"/>
                  </a:lnTo>
                  <a:lnTo>
                    <a:pt x="10039" y="4053"/>
                  </a:lnTo>
                  <a:lnTo>
                    <a:pt x="11839" y="3547"/>
                  </a:lnTo>
                  <a:lnTo>
                    <a:pt x="13639" y="3042"/>
                  </a:lnTo>
                  <a:lnTo>
                    <a:pt x="48143" y="192"/>
                  </a:lnTo>
                  <a:lnTo>
                    <a:pt x="50823" y="170"/>
                  </a:lnTo>
                  <a:lnTo>
                    <a:pt x="53520" y="179"/>
                  </a:lnTo>
                  <a:lnTo>
                    <a:pt x="56202" y="187"/>
                  </a:lnTo>
                  <a:lnTo>
                    <a:pt x="58884" y="195"/>
                  </a:lnTo>
                  <a:lnTo>
                    <a:pt x="61786" y="0"/>
                  </a:lnTo>
                  <a:lnTo>
                    <a:pt x="64235" y="242"/>
                  </a:lnTo>
                  <a:lnTo>
                    <a:pt x="66682" y="485"/>
                  </a:lnTo>
                  <a:lnTo>
                    <a:pt x="68753" y="1102"/>
                  </a:lnTo>
                  <a:lnTo>
                    <a:pt x="70888" y="1641"/>
                  </a:lnTo>
                  <a:lnTo>
                    <a:pt x="73023" y="2180"/>
                  </a:lnTo>
                  <a:lnTo>
                    <a:pt x="74988" y="2879"/>
                  </a:lnTo>
                  <a:lnTo>
                    <a:pt x="77044" y="3474"/>
                  </a:lnTo>
                  <a:lnTo>
                    <a:pt x="79101" y="4069"/>
                  </a:lnTo>
                  <a:lnTo>
                    <a:pt x="81119" y="4690"/>
                  </a:lnTo>
                  <a:lnTo>
                    <a:pt x="83228" y="5212"/>
                  </a:lnTo>
                  <a:lnTo>
                    <a:pt x="103713" y="8210"/>
                  </a:lnTo>
                  <a:lnTo>
                    <a:pt x="105931" y="8366"/>
                  </a:lnTo>
                  <a:lnTo>
                    <a:pt x="108822" y="8480"/>
                  </a:lnTo>
                  <a:lnTo>
                    <a:pt x="109844" y="853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7148172" y="2344649"/>
            <a:ext cx="15875" cy="89535"/>
          </a:xfrm>
          <a:custGeom>
            <a:avLst/>
            <a:gdLst/>
            <a:ahLst/>
            <a:cxnLst/>
            <a:rect l="l" t="t" r="r" b="b"/>
            <a:pathLst>
              <a:path w="15875" h="89535">
                <a:moveTo>
                  <a:pt x="8139" y="15494"/>
                </a:moveTo>
                <a:lnTo>
                  <a:pt x="8139" y="15274"/>
                </a:lnTo>
                <a:lnTo>
                  <a:pt x="8139" y="14906"/>
                </a:lnTo>
                <a:lnTo>
                  <a:pt x="8139" y="14171"/>
                </a:lnTo>
                <a:lnTo>
                  <a:pt x="8139" y="13437"/>
                </a:lnTo>
                <a:lnTo>
                  <a:pt x="8359" y="12175"/>
                </a:lnTo>
                <a:lnTo>
                  <a:pt x="8139" y="11088"/>
                </a:lnTo>
                <a:lnTo>
                  <a:pt x="7918" y="10001"/>
                </a:lnTo>
                <a:lnTo>
                  <a:pt x="7329" y="8949"/>
                </a:lnTo>
                <a:lnTo>
                  <a:pt x="6815" y="7649"/>
                </a:lnTo>
                <a:lnTo>
                  <a:pt x="6301" y="6351"/>
                </a:lnTo>
                <a:lnTo>
                  <a:pt x="5629" y="4479"/>
                </a:lnTo>
                <a:lnTo>
                  <a:pt x="5056" y="3295"/>
                </a:lnTo>
                <a:lnTo>
                  <a:pt x="4483" y="2110"/>
                </a:lnTo>
                <a:lnTo>
                  <a:pt x="3882" y="1029"/>
                </a:lnTo>
                <a:lnTo>
                  <a:pt x="3377" y="545"/>
                </a:lnTo>
                <a:lnTo>
                  <a:pt x="2871" y="61"/>
                </a:lnTo>
                <a:lnTo>
                  <a:pt x="2409" y="0"/>
                </a:lnTo>
                <a:lnTo>
                  <a:pt x="2024" y="388"/>
                </a:lnTo>
                <a:lnTo>
                  <a:pt x="1638" y="777"/>
                </a:lnTo>
                <a:lnTo>
                  <a:pt x="1323" y="1678"/>
                </a:lnTo>
                <a:lnTo>
                  <a:pt x="1064" y="2878"/>
                </a:lnTo>
                <a:lnTo>
                  <a:pt x="804" y="4078"/>
                </a:lnTo>
                <a:lnTo>
                  <a:pt x="0" y="23912"/>
                </a:lnTo>
                <a:lnTo>
                  <a:pt x="8" y="26634"/>
                </a:lnTo>
                <a:lnTo>
                  <a:pt x="17" y="29345"/>
                </a:lnTo>
                <a:lnTo>
                  <a:pt x="25" y="32056"/>
                </a:lnTo>
                <a:lnTo>
                  <a:pt x="50" y="34845"/>
                </a:lnTo>
                <a:lnTo>
                  <a:pt x="72" y="37607"/>
                </a:lnTo>
                <a:lnTo>
                  <a:pt x="93" y="40368"/>
                </a:lnTo>
                <a:lnTo>
                  <a:pt x="123" y="43157"/>
                </a:lnTo>
                <a:lnTo>
                  <a:pt x="148" y="45917"/>
                </a:lnTo>
                <a:lnTo>
                  <a:pt x="172" y="48676"/>
                </a:lnTo>
                <a:lnTo>
                  <a:pt x="199" y="51432"/>
                </a:lnTo>
                <a:lnTo>
                  <a:pt x="220" y="54161"/>
                </a:lnTo>
                <a:lnTo>
                  <a:pt x="323" y="70313"/>
                </a:lnTo>
                <a:lnTo>
                  <a:pt x="334" y="72970"/>
                </a:lnTo>
                <a:lnTo>
                  <a:pt x="1688" y="84759"/>
                </a:lnTo>
                <a:lnTo>
                  <a:pt x="2204" y="86413"/>
                </a:lnTo>
                <a:lnTo>
                  <a:pt x="2658" y="87380"/>
                </a:lnTo>
                <a:lnTo>
                  <a:pt x="3453" y="88155"/>
                </a:lnTo>
                <a:lnTo>
                  <a:pt x="4248" y="88930"/>
                </a:lnTo>
                <a:lnTo>
                  <a:pt x="5215" y="89425"/>
                </a:lnTo>
                <a:lnTo>
                  <a:pt x="6455" y="89408"/>
                </a:lnTo>
                <a:lnTo>
                  <a:pt x="7694" y="89391"/>
                </a:lnTo>
                <a:lnTo>
                  <a:pt x="9418" y="88684"/>
                </a:lnTo>
                <a:lnTo>
                  <a:pt x="10889" y="88054"/>
                </a:lnTo>
                <a:lnTo>
                  <a:pt x="12360" y="87423"/>
                </a:lnTo>
                <a:lnTo>
                  <a:pt x="14552" y="86031"/>
                </a:lnTo>
                <a:lnTo>
                  <a:pt x="15285" y="8562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85108" y="2559623"/>
            <a:ext cx="373762" cy="18486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59962" y="2063571"/>
            <a:ext cx="462818" cy="29184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23564" y="2179728"/>
            <a:ext cx="377341" cy="1508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15" y="1474759"/>
            <a:ext cx="2577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(Distinct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Poles)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15" y="2709173"/>
            <a:ext cx="134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latin typeface="Arial"/>
                <a:cs typeface="Arial"/>
              </a:rPr>
              <a:t>We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can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write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7715" y="3806473"/>
            <a:ext cx="365632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5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where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</a:t>
            </a:r>
            <a:r>
              <a:rPr sz="1800" i="1" spc="-7" baseline="-20833" dirty="0">
                <a:latin typeface="Arial"/>
                <a:cs typeface="Arial"/>
              </a:rPr>
              <a:t>k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–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residue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at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pole</a:t>
            </a:r>
            <a:r>
              <a:rPr sz="1800" i="1" dirty="0">
                <a:latin typeface="Arial"/>
                <a:cs typeface="Arial"/>
              </a:rPr>
              <a:t> s=p</a:t>
            </a:r>
            <a:r>
              <a:rPr sz="1800" i="1" baseline="-20833" dirty="0">
                <a:latin typeface="Arial"/>
                <a:cs typeface="Arial"/>
              </a:rPr>
              <a:t>k. </a:t>
            </a:r>
            <a:r>
              <a:rPr sz="1800" i="1" spc="-472" baseline="-20833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0" dirty="0"/>
              <a:t> </a:t>
            </a:r>
            <a:r>
              <a:rPr spc="-5" dirty="0"/>
              <a:t>Laplace</a:t>
            </a:r>
            <a:r>
              <a:rPr spc="-25" dirty="0"/>
              <a:t> </a:t>
            </a:r>
            <a:r>
              <a:rPr spc="-10" dirty="0"/>
              <a:t>Transform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520" y="2006254"/>
            <a:ext cx="7298574" cy="609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2621" y="3181258"/>
            <a:ext cx="5728436" cy="60935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523329" y="5367112"/>
            <a:ext cx="4860290" cy="694690"/>
            <a:chOff x="2523329" y="5367112"/>
            <a:chExt cx="4860290" cy="6946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329" y="5367112"/>
              <a:ext cx="4860169" cy="6733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80915" y="5527258"/>
              <a:ext cx="402590" cy="276225"/>
            </a:xfrm>
            <a:custGeom>
              <a:avLst/>
              <a:gdLst/>
              <a:ahLst/>
              <a:cxnLst/>
              <a:rect l="l" t="t" r="r" b="b"/>
              <a:pathLst>
                <a:path w="402589" h="276225">
                  <a:moveTo>
                    <a:pt x="43131" y="49769"/>
                  </a:moveTo>
                  <a:lnTo>
                    <a:pt x="42758" y="49583"/>
                  </a:lnTo>
                  <a:lnTo>
                    <a:pt x="41949" y="49271"/>
                  </a:lnTo>
                  <a:lnTo>
                    <a:pt x="40895" y="48650"/>
                  </a:lnTo>
                  <a:lnTo>
                    <a:pt x="39840" y="48030"/>
                  </a:lnTo>
                  <a:lnTo>
                    <a:pt x="38392" y="47150"/>
                  </a:lnTo>
                  <a:lnTo>
                    <a:pt x="36803" y="46046"/>
                  </a:lnTo>
                  <a:lnTo>
                    <a:pt x="35214" y="44941"/>
                  </a:lnTo>
                  <a:lnTo>
                    <a:pt x="33133" y="43554"/>
                  </a:lnTo>
                  <a:lnTo>
                    <a:pt x="31360" y="42022"/>
                  </a:lnTo>
                  <a:lnTo>
                    <a:pt x="29588" y="40490"/>
                  </a:lnTo>
                  <a:lnTo>
                    <a:pt x="27917" y="38526"/>
                  </a:lnTo>
                  <a:lnTo>
                    <a:pt x="26168" y="36855"/>
                  </a:lnTo>
                  <a:lnTo>
                    <a:pt x="24419" y="35184"/>
                  </a:lnTo>
                  <a:lnTo>
                    <a:pt x="22492" y="33637"/>
                  </a:lnTo>
                  <a:lnTo>
                    <a:pt x="20865" y="31994"/>
                  </a:lnTo>
                  <a:lnTo>
                    <a:pt x="19239" y="30352"/>
                  </a:lnTo>
                  <a:lnTo>
                    <a:pt x="17884" y="28718"/>
                  </a:lnTo>
                  <a:lnTo>
                    <a:pt x="16409" y="26996"/>
                  </a:lnTo>
                  <a:lnTo>
                    <a:pt x="14934" y="25274"/>
                  </a:lnTo>
                  <a:lnTo>
                    <a:pt x="13350" y="23502"/>
                  </a:lnTo>
                  <a:lnTo>
                    <a:pt x="12015" y="21660"/>
                  </a:lnTo>
                  <a:lnTo>
                    <a:pt x="10680" y="19817"/>
                  </a:lnTo>
                  <a:lnTo>
                    <a:pt x="9624" y="17719"/>
                  </a:lnTo>
                  <a:lnTo>
                    <a:pt x="8400" y="15944"/>
                  </a:lnTo>
                  <a:lnTo>
                    <a:pt x="7176" y="14169"/>
                  </a:lnTo>
                  <a:lnTo>
                    <a:pt x="5817" y="12636"/>
                  </a:lnTo>
                  <a:lnTo>
                    <a:pt x="4670" y="11010"/>
                  </a:lnTo>
                  <a:lnTo>
                    <a:pt x="3523" y="9384"/>
                  </a:lnTo>
                  <a:lnTo>
                    <a:pt x="2244" y="7649"/>
                  </a:lnTo>
                  <a:lnTo>
                    <a:pt x="1517" y="6187"/>
                  </a:lnTo>
                  <a:lnTo>
                    <a:pt x="790" y="4726"/>
                  </a:lnTo>
                  <a:lnTo>
                    <a:pt x="514" y="3185"/>
                  </a:lnTo>
                  <a:lnTo>
                    <a:pt x="307" y="2241"/>
                  </a:lnTo>
                  <a:lnTo>
                    <a:pt x="99" y="1296"/>
                  </a:lnTo>
                  <a:lnTo>
                    <a:pt x="0" y="860"/>
                  </a:lnTo>
                  <a:lnTo>
                    <a:pt x="274" y="521"/>
                  </a:lnTo>
                  <a:lnTo>
                    <a:pt x="548" y="182"/>
                  </a:lnTo>
                  <a:lnTo>
                    <a:pt x="1298" y="0"/>
                  </a:lnTo>
                  <a:lnTo>
                    <a:pt x="1952" y="207"/>
                  </a:lnTo>
                  <a:lnTo>
                    <a:pt x="2607" y="415"/>
                  </a:lnTo>
                  <a:lnTo>
                    <a:pt x="3282" y="1135"/>
                  </a:lnTo>
                  <a:lnTo>
                    <a:pt x="4202" y="1767"/>
                  </a:lnTo>
                  <a:lnTo>
                    <a:pt x="5122" y="2399"/>
                  </a:lnTo>
                  <a:lnTo>
                    <a:pt x="6017" y="3076"/>
                  </a:lnTo>
                  <a:lnTo>
                    <a:pt x="7472" y="3999"/>
                  </a:lnTo>
                  <a:lnTo>
                    <a:pt x="8928" y="4922"/>
                  </a:lnTo>
                  <a:lnTo>
                    <a:pt x="10899" y="6022"/>
                  </a:lnTo>
                  <a:lnTo>
                    <a:pt x="12934" y="7306"/>
                  </a:lnTo>
                  <a:lnTo>
                    <a:pt x="14968" y="8591"/>
                  </a:lnTo>
                  <a:lnTo>
                    <a:pt x="17142" y="10086"/>
                  </a:lnTo>
                  <a:lnTo>
                    <a:pt x="19680" y="11706"/>
                  </a:lnTo>
                  <a:lnTo>
                    <a:pt x="22217" y="13325"/>
                  </a:lnTo>
                  <a:lnTo>
                    <a:pt x="25241" y="14952"/>
                  </a:lnTo>
                  <a:lnTo>
                    <a:pt x="28157" y="17022"/>
                  </a:lnTo>
                  <a:lnTo>
                    <a:pt x="31074" y="19093"/>
                  </a:lnTo>
                  <a:lnTo>
                    <a:pt x="34009" y="21626"/>
                  </a:lnTo>
                  <a:lnTo>
                    <a:pt x="37178" y="24129"/>
                  </a:lnTo>
                  <a:lnTo>
                    <a:pt x="40347" y="26633"/>
                  </a:lnTo>
                  <a:lnTo>
                    <a:pt x="43670" y="29375"/>
                  </a:lnTo>
                  <a:lnTo>
                    <a:pt x="47172" y="32042"/>
                  </a:lnTo>
                  <a:lnTo>
                    <a:pt x="66695" y="45958"/>
                  </a:lnTo>
                  <a:lnTo>
                    <a:pt x="71202" y="49166"/>
                  </a:lnTo>
                  <a:lnTo>
                    <a:pt x="75709" y="52374"/>
                  </a:lnTo>
                  <a:lnTo>
                    <a:pt x="80497" y="55979"/>
                  </a:lnTo>
                  <a:lnTo>
                    <a:pt x="85234" y="59377"/>
                  </a:lnTo>
                  <a:lnTo>
                    <a:pt x="89972" y="62776"/>
                  </a:lnTo>
                  <a:lnTo>
                    <a:pt x="94834" y="66082"/>
                  </a:lnTo>
                  <a:lnTo>
                    <a:pt x="99627" y="69557"/>
                  </a:lnTo>
                  <a:lnTo>
                    <a:pt x="104419" y="73032"/>
                  </a:lnTo>
                  <a:lnTo>
                    <a:pt x="109239" y="76746"/>
                  </a:lnTo>
                  <a:lnTo>
                    <a:pt x="113989" y="80228"/>
                  </a:lnTo>
                  <a:lnTo>
                    <a:pt x="118740" y="83710"/>
                  </a:lnTo>
                  <a:lnTo>
                    <a:pt x="123464" y="86995"/>
                  </a:lnTo>
                  <a:lnTo>
                    <a:pt x="128131" y="90447"/>
                  </a:lnTo>
                  <a:lnTo>
                    <a:pt x="132799" y="93899"/>
                  </a:lnTo>
                  <a:lnTo>
                    <a:pt x="137231" y="97344"/>
                  </a:lnTo>
                  <a:lnTo>
                    <a:pt x="141995" y="100940"/>
                  </a:lnTo>
                  <a:lnTo>
                    <a:pt x="146759" y="104535"/>
                  </a:lnTo>
                  <a:lnTo>
                    <a:pt x="151782" y="108406"/>
                  </a:lnTo>
                  <a:lnTo>
                    <a:pt x="156717" y="112022"/>
                  </a:lnTo>
                  <a:lnTo>
                    <a:pt x="161651" y="115637"/>
                  </a:lnTo>
                  <a:lnTo>
                    <a:pt x="166675" y="119062"/>
                  </a:lnTo>
                  <a:lnTo>
                    <a:pt x="171601" y="122632"/>
                  </a:lnTo>
                  <a:lnTo>
                    <a:pt x="176527" y="126201"/>
                  </a:lnTo>
                  <a:lnTo>
                    <a:pt x="181442" y="129940"/>
                  </a:lnTo>
                  <a:lnTo>
                    <a:pt x="186272" y="133439"/>
                  </a:lnTo>
                  <a:lnTo>
                    <a:pt x="191102" y="136938"/>
                  </a:lnTo>
                  <a:lnTo>
                    <a:pt x="195872" y="140197"/>
                  </a:lnTo>
                  <a:lnTo>
                    <a:pt x="200578" y="143625"/>
                  </a:lnTo>
                  <a:lnTo>
                    <a:pt x="205284" y="147053"/>
                  </a:lnTo>
                  <a:lnTo>
                    <a:pt x="209917" y="150637"/>
                  </a:lnTo>
                  <a:lnTo>
                    <a:pt x="214507" y="154005"/>
                  </a:lnTo>
                  <a:lnTo>
                    <a:pt x="219096" y="157374"/>
                  </a:lnTo>
                  <a:lnTo>
                    <a:pt x="223618" y="160511"/>
                  </a:lnTo>
                  <a:lnTo>
                    <a:pt x="228114" y="163836"/>
                  </a:lnTo>
                  <a:lnTo>
                    <a:pt x="232610" y="167161"/>
                  </a:lnTo>
                  <a:lnTo>
                    <a:pt x="237053" y="170659"/>
                  </a:lnTo>
                  <a:lnTo>
                    <a:pt x="241484" y="173957"/>
                  </a:lnTo>
                  <a:lnTo>
                    <a:pt x="245915" y="177254"/>
                  </a:lnTo>
                  <a:lnTo>
                    <a:pt x="250308" y="180338"/>
                  </a:lnTo>
                  <a:lnTo>
                    <a:pt x="254698" y="183620"/>
                  </a:lnTo>
                  <a:lnTo>
                    <a:pt x="259088" y="186901"/>
                  </a:lnTo>
                  <a:lnTo>
                    <a:pt x="263456" y="190372"/>
                  </a:lnTo>
                  <a:lnTo>
                    <a:pt x="267824" y="193647"/>
                  </a:lnTo>
                  <a:lnTo>
                    <a:pt x="289628" y="209146"/>
                  </a:lnTo>
                  <a:lnTo>
                    <a:pt x="293989" y="212174"/>
                  </a:lnTo>
                  <a:lnTo>
                    <a:pt x="315124" y="227524"/>
                  </a:lnTo>
                  <a:lnTo>
                    <a:pt x="319060" y="230430"/>
                  </a:lnTo>
                  <a:lnTo>
                    <a:pt x="322996" y="233335"/>
                  </a:lnTo>
                  <a:lnTo>
                    <a:pt x="326801" y="236156"/>
                  </a:lnTo>
                  <a:lnTo>
                    <a:pt x="330692" y="238871"/>
                  </a:lnTo>
                  <a:lnTo>
                    <a:pt x="334583" y="241587"/>
                  </a:lnTo>
                  <a:lnTo>
                    <a:pt x="338640" y="244190"/>
                  </a:lnTo>
                  <a:lnTo>
                    <a:pt x="342407" y="246722"/>
                  </a:lnTo>
                  <a:lnTo>
                    <a:pt x="346173" y="249253"/>
                  </a:lnTo>
                  <a:lnTo>
                    <a:pt x="349666" y="251865"/>
                  </a:lnTo>
                  <a:lnTo>
                    <a:pt x="353288" y="254060"/>
                  </a:lnTo>
                  <a:lnTo>
                    <a:pt x="356911" y="256256"/>
                  </a:lnTo>
                  <a:lnTo>
                    <a:pt x="360647" y="258055"/>
                  </a:lnTo>
                  <a:lnTo>
                    <a:pt x="364141" y="259895"/>
                  </a:lnTo>
                  <a:lnTo>
                    <a:pt x="367634" y="261736"/>
                  </a:lnTo>
                  <a:lnTo>
                    <a:pt x="370856" y="263568"/>
                  </a:lnTo>
                  <a:lnTo>
                    <a:pt x="374251" y="265104"/>
                  </a:lnTo>
                  <a:lnTo>
                    <a:pt x="377645" y="266641"/>
                  </a:lnTo>
                  <a:lnTo>
                    <a:pt x="381181" y="267805"/>
                  </a:lnTo>
                  <a:lnTo>
                    <a:pt x="384507" y="269115"/>
                  </a:lnTo>
                  <a:lnTo>
                    <a:pt x="387834" y="270425"/>
                  </a:lnTo>
                  <a:lnTo>
                    <a:pt x="391298" y="271803"/>
                  </a:lnTo>
                  <a:lnTo>
                    <a:pt x="394212" y="272963"/>
                  </a:lnTo>
                  <a:lnTo>
                    <a:pt x="397126" y="274123"/>
                  </a:lnTo>
                  <a:lnTo>
                    <a:pt x="400694" y="275556"/>
                  </a:lnTo>
                  <a:lnTo>
                    <a:pt x="401990" y="27607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86662" y="5674054"/>
              <a:ext cx="468630" cy="377825"/>
            </a:xfrm>
            <a:custGeom>
              <a:avLst/>
              <a:gdLst/>
              <a:ahLst/>
              <a:cxnLst/>
              <a:rect l="l" t="t" r="r" b="b"/>
              <a:pathLst>
                <a:path w="468629" h="377825">
                  <a:moveTo>
                    <a:pt x="8205" y="1623"/>
                  </a:moveTo>
                  <a:lnTo>
                    <a:pt x="8019" y="1623"/>
                  </a:lnTo>
                  <a:lnTo>
                    <a:pt x="7707" y="1809"/>
                  </a:lnTo>
                  <a:lnTo>
                    <a:pt x="7087" y="1623"/>
                  </a:lnTo>
                  <a:lnTo>
                    <a:pt x="6467" y="1437"/>
                  </a:lnTo>
                  <a:lnTo>
                    <a:pt x="5400" y="753"/>
                  </a:lnTo>
                  <a:lnTo>
                    <a:pt x="4482" y="505"/>
                  </a:lnTo>
                  <a:lnTo>
                    <a:pt x="3563" y="257"/>
                  </a:lnTo>
                  <a:lnTo>
                    <a:pt x="2301" y="0"/>
                  </a:lnTo>
                  <a:lnTo>
                    <a:pt x="1576" y="136"/>
                  </a:lnTo>
                  <a:lnTo>
                    <a:pt x="851" y="272"/>
                  </a:lnTo>
                  <a:lnTo>
                    <a:pt x="264" y="644"/>
                  </a:lnTo>
                  <a:lnTo>
                    <a:pt x="132" y="1322"/>
                  </a:lnTo>
                  <a:lnTo>
                    <a:pt x="0" y="2000"/>
                  </a:lnTo>
                  <a:lnTo>
                    <a:pt x="3488" y="8558"/>
                  </a:lnTo>
                  <a:lnTo>
                    <a:pt x="4670" y="10196"/>
                  </a:lnTo>
                  <a:lnTo>
                    <a:pt x="6212" y="11895"/>
                  </a:lnTo>
                  <a:lnTo>
                    <a:pt x="7878" y="14030"/>
                  </a:lnTo>
                  <a:lnTo>
                    <a:pt x="9544" y="16164"/>
                  </a:lnTo>
                  <a:lnTo>
                    <a:pt x="11486" y="18599"/>
                  </a:lnTo>
                  <a:lnTo>
                    <a:pt x="13483" y="21364"/>
                  </a:lnTo>
                  <a:lnTo>
                    <a:pt x="15480" y="24129"/>
                  </a:lnTo>
                  <a:lnTo>
                    <a:pt x="17478" y="27264"/>
                  </a:lnTo>
                  <a:lnTo>
                    <a:pt x="19860" y="30619"/>
                  </a:lnTo>
                  <a:lnTo>
                    <a:pt x="22242" y="33975"/>
                  </a:lnTo>
                  <a:lnTo>
                    <a:pt x="25047" y="37672"/>
                  </a:lnTo>
                  <a:lnTo>
                    <a:pt x="27776" y="41498"/>
                  </a:lnTo>
                  <a:lnTo>
                    <a:pt x="30505" y="45324"/>
                  </a:lnTo>
                  <a:lnTo>
                    <a:pt x="33235" y="49419"/>
                  </a:lnTo>
                  <a:lnTo>
                    <a:pt x="36233" y="53575"/>
                  </a:lnTo>
                  <a:lnTo>
                    <a:pt x="39230" y="57731"/>
                  </a:lnTo>
                  <a:lnTo>
                    <a:pt x="42391" y="62074"/>
                  </a:lnTo>
                  <a:lnTo>
                    <a:pt x="45758" y="66435"/>
                  </a:lnTo>
                  <a:lnTo>
                    <a:pt x="49126" y="70794"/>
                  </a:lnTo>
                  <a:lnTo>
                    <a:pt x="52524" y="75268"/>
                  </a:lnTo>
                  <a:lnTo>
                    <a:pt x="56436" y="79734"/>
                  </a:lnTo>
                  <a:lnTo>
                    <a:pt x="60347" y="84200"/>
                  </a:lnTo>
                  <a:lnTo>
                    <a:pt x="64777" y="88725"/>
                  </a:lnTo>
                  <a:lnTo>
                    <a:pt x="69228" y="93230"/>
                  </a:lnTo>
                  <a:lnTo>
                    <a:pt x="73678" y="97735"/>
                  </a:lnTo>
                  <a:lnTo>
                    <a:pt x="78430" y="102261"/>
                  </a:lnTo>
                  <a:lnTo>
                    <a:pt x="83139" y="106766"/>
                  </a:lnTo>
                  <a:lnTo>
                    <a:pt x="87847" y="111269"/>
                  </a:lnTo>
                  <a:lnTo>
                    <a:pt x="92511" y="115586"/>
                  </a:lnTo>
                  <a:lnTo>
                    <a:pt x="97480" y="120256"/>
                  </a:lnTo>
                  <a:lnTo>
                    <a:pt x="102449" y="124926"/>
                  </a:lnTo>
                  <a:lnTo>
                    <a:pt x="107766" y="129894"/>
                  </a:lnTo>
                  <a:lnTo>
                    <a:pt x="112952" y="134784"/>
                  </a:lnTo>
                  <a:lnTo>
                    <a:pt x="118138" y="139675"/>
                  </a:lnTo>
                  <a:lnTo>
                    <a:pt x="123438" y="144497"/>
                  </a:lnTo>
                  <a:lnTo>
                    <a:pt x="128596" y="149598"/>
                  </a:lnTo>
                  <a:lnTo>
                    <a:pt x="133755" y="154699"/>
                  </a:lnTo>
                  <a:lnTo>
                    <a:pt x="138703" y="160120"/>
                  </a:lnTo>
                  <a:lnTo>
                    <a:pt x="143903" y="165390"/>
                  </a:lnTo>
                  <a:lnTo>
                    <a:pt x="149102" y="170661"/>
                  </a:lnTo>
                  <a:lnTo>
                    <a:pt x="154525" y="176018"/>
                  </a:lnTo>
                  <a:lnTo>
                    <a:pt x="159792" y="181223"/>
                  </a:lnTo>
                  <a:lnTo>
                    <a:pt x="165060" y="186428"/>
                  </a:lnTo>
                  <a:lnTo>
                    <a:pt x="170357" y="191588"/>
                  </a:lnTo>
                  <a:lnTo>
                    <a:pt x="175509" y="196621"/>
                  </a:lnTo>
                  <a:lnTo>
                    <a:pt x="180660" y="201653"/>
                  </a:lnTo>
                  <a:lnTo>
                    <a:pt x="185552" y="206396"/>
                  </a:lnTo>
                  <a:lnTo>
                    <a:pt x="190702" y="211419"/>
                  </a:lnTo>
                  <a:lnTo>
                    <a:pt x="195851" y="216442"/>
                  </a:lnTo>
                  <a:lnTo>
                    <a:pt x="201201" y="221661"/>
                  </a:lnTo>
                  <a:lnTo>
                    <a:pt x="206406" y="226757"/>
                  </a:lnTo>
                  <a:lnTo>
                    <a:pt x="211610" y="231852"/>
                  </a:lnTo>
                  <a:lnTo>
                    <a:pt x="241880" y="261685"/>
                  </a:lnTo>
                  <a:lnTo>
                    <a:pt x="251430" y="271166"/>
                  </a:lnTo>
                  <a:lnTo>
                    <a:pt x="256168" y="275872"/>
                  </a:lnTo>
                  <a:lnTo>
                    <a:pt x="260616" y="280674"/>
                  </a:lnTo>
                  <a:lnTo>
                    <a:pt x="265390" y="285062"/>
                  </a:lnTo>
                  <a:lnTo>
                    <a:pt x="270166" y="289450"/>
                  </a:lnTo>
                  <a:lnTo>
                    <a:pt x="275166" y="293450"/>
                  </a:lnTo>
                  <a:lnTo>
                    <a:pt x="280079" y="297492"/>
                  </a:lnTo>
                  <a:lnTo>
                    <a:pt x="284993" y="301533"/>
                  </a:lnTo>
                  <a:lnTo>
                    <a:pt x="289978" y="305570"/>
                  </a:lnTo>
                  <a:lnTo>
                    <a:pt x="294870" y="309310"/>
                  </a:lnTo>
                  <a:lnTo>
                    <a:pt x="299763" y="313051"/>
                  </a:lnTo>
                  <a:lnTo>
                    <a:pt x="323646" y="329269"/>
                  </a:lnTo>
                  <a:lnTo>
                    <a:pt x="328323" y="332196"/>
                  </a:lnTo>
                  <a:lnTo>
                    <a:pt x="332931" y="334891"/>
                  </a:lnTo>
                  <a:lnTo>
                    <a:pt x="337500" y="337494"/>
                  </a:lnTo>
                  <a:lnTo>
                    <a:pt x="342069" y="340096"/>
                  </a:lnTo>
                  <a:lnTo>
                    <a:pt x="346761" y="342511"/>
                  </a:lnTo>
                  <a:lnTo>
                    <a:pt x="351057" y="344882"/>
                  </a:lnTo>
                  <a:lnTo>
                    <a:pt x="355353" y="347252"/>
                  </a:lnTo>
                  <a:lnTo>
                    <a:pt x="359290" y="349490"/>
                  </a:lnTo>
                  <a:lnTo>
                    <a:pt x="363279" y="351714"/>
                  </a:lnTo>
                  <a:lnTo>
                    <a:pt x="367268" y="353937"/>
                  </a:lnTo>
                  <a:lnTo>
                    <a:pt x="371088" y="356265"/>
                  </a:lnTo>
                  <a:lnTo>
                    <a:pt x="374991" y="358224"/>
                  </a:lnTo>
                  <a:lnTo>
                    <a:pt x="378894" y="360183"/>
                  </a:lnTo>
                  <a:lnTo>
                    <a:pt x="382939" y="361787"/>
                  </a:lnTo>
                  <a:lnTo>
                    <a:pt x="386694" y="363468"/>
                  </a:lnTo>
                  <a:lnTo>
                    <a:pt x="390449" y="365147"/>
                  </a:lnTo>
                  <a:lnTo>
                    <a:pt x="394105" y="366862"/>
                  </a:lnTo>
                  <a:lnTo>
                    <a:pt x="397521" y="368303"/>
                  </a:lnTo>
                  <a:lnTo>
                    <a:pt x="400935" y="369744"/>
                  </a:lnTo>
                  <a:lnTo>
                    <a:pt x="403962" y="371037"/>
                  </a:lnTo>
                  <a:lnTo>
                    <a:pt x="407186" y="372114"/>
                  </a:lnTo>
                  <a:lnTo>
                    <a:pt x="426022" y="376382"/>
                  </a:lnTo>
                  <a:lnTo>
                    <a:pt x="428958" y="376790"/>
                  </a:lnTo>
                  <a:lnTo>
                    <a:pt x="431772" y="377024"/>
                  </a:lnTo>
                  <a:lnTo>
                    <a:pt x="434480" y="377211"/>
                  </a:lnTo>
                  <a:lnTo>
                    <a:pt x="437188" y="377397"/>
                  </a:lnTo>
                  <a:lnTo>
                    <a:pt x="439763" y="377645"/>
                  </a:lnTo>
                  <a:lnTo>
                    <a:pt x="442269" y="377503"/>
                  </a:lnTo>
                  <a:lnTo>
                    <a:pt x="444775" y="377361"/>
                  </a:lnTo>
                  <a:lnTo>
                    <a:pt x="447165" y="376828"/>
                  </a:lnTo>
                  <a:lnTo>
                    <a:pt x="449517" y="376360"/>
                  </a:lnTo>
                  <a:lnTo>
                    <a:pt x="451869" y="375891"/>
                  </a:lnTo>
                  <a:lnTo>
                    <a:pt x="454133" y="375431"/>
                  </a:lnTo>
                  <a:lnTo>
                    <a:pt x="456380" y="374693"/>
                  </a:lnTo>
                  <a:lnTo>
                    <a:pt x="458628" y="373954"/>
                  </a:lnTo>
                  <a:lnTo>
                    <a:pt x="461003" y="372864"/>
                  </a:lnTo>
                  <a:lnTo>
                    <a:pt x="463003" y="371929"/>
                  </a:lnTo>
                  <a:lnTo>
                    <a:pt x="465003" y="370995"/>
                  </a:lnTo>
                  <a:lnTo>
                    <a:pt x="467483" y="369561"/>
                  </a:lnTo>
                  <a:lnTo>
                    <a:pt x="468379" y="36908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427316" y="6219028"/>
            <a:ext cx="5055235" cy="673735"/>
            <a:chOff x="2427316" y="6219028"/>
            <a:chExt cx="5055235" cy="6737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7316" y="6219028"/>
              <a:ext cx="5054829" cy="67333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79173" y="6346499"/>
              <a:ext cx="449580" cy="370840"/>
            </a:xfrm>
            <a:custGeom>
              <a:avLst/>
              <a:gdLst/>
              <a:ahLst/>
              <a:cxnLst/>
              <a:rect l="l" t="t" r="r" b="b"/>
              <a:pathLst>
                <a:path w="449579" h="370840">
                  <a:moveTo>
                    <a:pt x="186" y="0"/>
                  </a:moveTo>
                  <a:lnTo>
                    <a:pt x="186" y="186"/>
                  </a:lnTo>
                  <a:lnTo>
                    <a:pt x="0" y="497"/>
                  </a:lnTo>
                  <a:lnTo>
                    <a:pt x="186" y="1118"/>
                  </a:lnTo>
                  <a:lnTo>
                    <a:pt x="372" y="1738"/>
                  </a:lnTo>
                  <a:lnTo>
                    <a:pt x="683" y="2618"/>
                  </a:lnTo>
                  <a:lnTo>
                    <a:pt x="1304" y="3723"/>
                  </a:lnTo>
                  <a:lnTo>
                    <a:pt x="1925" y="4827"/>
                  </a:lnTo>
                  <a:lnTo>
                    <a:pt x="9464" y="14771"/>
                  </a:lnTo>
                  <a:lnTo>
                    <a:pt x="11056" y="16814"/>
                  </a:lnTo>
                  <a:lnTo>
                    <a:pt x="13100" y="18891"/>
                  </a:lnTo>
                  <a:lnTo>
                    <a:pt x="15144" y="20969"/>
                  </a:lnTo>
                  <a:lnTo>
                    <a:pt x="17498" y="23171"/>
                  </a:lnTo>
                  <a:lnTo>
                    <a:pt x="20196" y="25377"/>
                  </a:lnTo>
                  <a:lnTo>
                    <a:pt x="22894" y="27584"/>
                  </a:lnTo>
                  <a:lnTo>
                    <a:pt x="26162" y="29864"/>
                  </a:lnTo>
                  <a:lnTo>
                    <a:pt x="29287" y="32132"/>
                  </a:lnTo>
                  <a:lnTo>
                    <a:pt x="32412" y="34401"/>
                  </a:lnTo>
                  <a:lnTo>
                    <a:pt x="35581" y="36518"/>
                  </a:lnTo>
                  <a:lnTo>
                    <a:pt x="38948" y="38991"/>
                  </a:lnTo>
                  <a:lnTo>
                    <a:pt x="42314" y="41465"/>
                  </a:lnTo>
                  <a:lnTo>
                    <a:pt x="45827" y="44072"/>
                  </a:lnTo>
                  <a:lnTo>
                    <a:pt x="49487" y="46973"/>
                  </a:lnTo>
                  <a:lnTo>
                    <a:pt x="53147" y="49873"/>
                  </a:lnTo>
                  <a:lnTo>
                    <a:pt x="56793" y="53028"/>
                  </a:lnTo>
                  <a:lnTo>
                    <a:pt x="60910" y="56395"/>
                  </a:lnTo>
                  <a:lnTo>
                    <a:pt x="65027" y="59761"/>
                  </a:lnTo>
                  <a:lnTo>
                    <a:pt x="69610" y="63398"/>
                  </a:lnTo>
                  <a:lnTo>
                    <a:pt x="74187" y="67171"/>
                  </a:lnTo>
                  <a:lnTo>
                    <a:pt x="78763" y="70943"/>
                  </a:lnTo>
                  <a:lnTo>
                    <a:pt x="83410" y="74949"/>
                  </a:lnTo>
                  <a:lnTo>
                    <a:pt x="88370" y="79028"/>
                  </a:lnTo>
                  <a:lnTo>
                    <a:pt x="120932" y="104737"/>
                  </a:lnTo>
                  <a:lnTo>
                    <a:pt x="126787" y="109141"/>
                  </a:lnTo>
                  <a:lnTo>
                    <a:pt x="132704" y="113426"/>
                  </a:lnTo>
                  <a:lnTo>
                    <a:pt x="139083" y="118073"/>
                  </a:lnTo>
                  <a:lnTo>
                    <a:pt x="145462" y="122721"/>
                  </a:lnTo>
                  <a:lnTo>
                    <a:pt x="180247" y="148653"/>
                  </a:lnTo>
                  <a:lnTo>
                    <a:pt x="196131" y="161676"/>
                  </a:lnTo>
                  <a:lnTo>
                    <a:pt x="201524" y="166057"/>
                  </a:lnTo>
                  <a:lnTo>
                    <a:pt x="207017" y="170393"/>
                  </a:lnTo>
                  <a:lnTo>
                    <a:pt x="212585" y="174719"/>
                  </a:lnTo>
                  <a:lnTo>
                    <a:pt x="218186" y="179057"/>
                  </a:lnTo>
                  <a:lnTo>
                    <a:pt x="223775" y="183425"/>
                  </a:lnTo>
                  <a:lnTo>
                    <a:pt x="229332" y="187823"/>
                  </a:lnTo>
                  <a:lnTo>
                    <a:pt x="234882" y="192243"/>
                  </a:lnTo>
                  <a:lnTo>
                    <a:pt x="240456" y="196692"/>
                  </a:lnTo>
                  <a:lnTo>
                    <a:pt x="246084" y="201176"/>
                  </a:lnTo>
                  <a:lnTo>
                    <a:pt x="251793" y="205696"/>
                  </a:lnTo>
                  <a:lnTo>
                    <a:pt x="257561" y="210250"/>
                  </a:lnTo>
                  <a:lnTo>
                    <a:pt x="263345" y="214836"/>
                  </a:lnTo>
                  <a:lnTo>
                    <a:pt x="297522" y="243036"/>
                  </a:lnTo>
                  <a:lnTo>
                    <a:pt x="308620" y="252696"/>
                  </a:lnTo>
                  <a:lnTo>
                    <a:pt x="314101" y="257449"/>
                  </a:lnTo>
                  <a:lnTo>
                    <a:pt x="319532" y="262107"/>
                  </a:lnTo>
                  <a:lnTo>
                    <a:pt x="324916" y="266703"/>
                  </a:lnTo>
                  <a:lnTo>
                    <a:pt x="330256" y="271269"/>
                  </a:lnTo>
                  <a:lnTo>
                    <a:pt x="335557" y="275833"/>
                  </a:lnTo>
                  <a:lnTo>
                    <a:pt x="340815" y="280418"/>
                  </a:lnTo>
                  <a:lnTo>
                    <a:pt x="346029" y="285004"/>
                  </a:lnTo>
                  <a:lnTo>
                    <a:pt x="351206" y="289555"/>
                  </a:lnTo>
                  <a:lnTo>
                    <a:pt x="356354" y="294034"/>
                  </a:lnTo>
                  <a:lnTo>
                    <a:pt x="361470" y="298416"/>
                  </a:lnTo>
                  <a:lnTo>
                    <a:pt x="366551" y="302724"/>
                  </a:lnTo>
                  <a:lnTo>
                    <a:pt x="371605" y="307000"/>
                  </a:lnTo>
                  <a:lnTo>
                    <a:pt x="376640" y="311287"/>
                  </a:lnTo>
                  <a:lnTo>
                    <a:pt x="381654" y="315608"/>
                  </a:lnTo>
                  <a:lnTo>
                    <a:pt x="386643" y="319935"/>
                  </a:lnTo>
                  <a:lnTo>
                    <a:pt x="391615" y="324239"/>
                  </a:lnTo>
                  <a:lnTo>
                    <a:pt x="422674" y="350126"/>
                  </a:lnTo>
                  <a:lnTo>
                    <a:pt x="447096" y="368555"/>
                  </a:lnTo>
                  <a:lnTo>
                    <a:pt x="449553" y="370382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27094" y="6563343"/>
              <a:ext cx="173990" cy="282575"/>
            </a:xfrm>
            <a:custGeom>
              <a:avLst/>
              <a:gdLst/>
              <a:ahLst/>
              <a:cxnLst/>
              <a:rect l="l" t="t" r="r" b="b"/>
              <a:pathLst>
                <a:path w="173989" h="282575">
                  <a:moveTo>
                    <a:pt x="1662" y="186"/>
                  </a:moveTo>
                  <a:lnTo>
                    <a:pt x="1476" y="186"/>
                  </a:lnTo>
                  <a:lnTo>
                    <a:pt x="791" y="0"/>
                  </a:lnTo>
                  <a:lnTo>
                    <a:pt x="544" y="186"/>
                  </a:lnTo>
                  <a:lnTo>
                    <a:pt x="296" y="372"/>
                  </a:lnTo>
                  <a:lnTo>
                    <a:pt x="225" y="683"/>
                  </a:lnTo>
                  <a:lnTo>
                    <a:pt x="175" y="1304"/>
                  </a:lnTo>
                  <a:lnTo>
                    <a:pt x="125" y="1925"/>
                  </a:lnTo>
                  <a:lnTo>
                    <a:pt x="0" y="2804"/>
                  </a:lnTo>
                  <a:lnTo>
                    <a:pt x="243" y="3909"/>
                  </a:lnTo>
                  <a:lnTo>
                    <a:pt x="487" y="5014"/>
                  </a:lnTo>
                  <a:lnTo>
                    <a:pt x="1101" y="6401"/>
                  </a:lnTo>
                  <a:lnTo>
                    <a:pt x="1637" y="7932"/>
                  </a:lnTo>
                  <a:lnTo>
                    <a:pt x="2172" y="9464"/>
                  </a:lnTo>
                  <a:lnTo>
                    <a:pt x="2679" y="11055"/>
                  </a:lnTo>
                  <a:lnTo>
                    <a:pt x="3456" y="13099"/>
                  </a:lnTo>
                  <a:lnTo>
                    <a:pt x="4232" y="15144"/>
                  </a:lnTo>
                  <a:lnTo>
                    <a:pt x="5158" y="17684"/>
                  </a:lnTo>
                  <a:lnTo>
                    <a:pt x="6296" y="20196"/>
                  </a:lnTo>
                  <a:lnTo>
                    <a:pt x="7434" y="22707"/>
                  </a:lnTo>
                  <a:lnTo>
                    <a:pt x="8971" y="25291"/>
                  </a:lnTo>
                  <a:lnTo>
                    <a:pt x="10283" y="28169"/>
                  </a:lnTo>
                  <a:lnTo>
                    <a:pt x="11594" y="31046"/>
                  </a:lnTo>
                  <a:lnTo>
                    <a:pt x="12803" y="34144"/>
                  </a:lnTo>
                  <a:lnTo>
                    <a:pt x="14165" y="37460"/>
                  </a:lnTo>
                  <a:lnTo>
                    <a:pt x="15526" y="40777"/>
                  </a:lnTo>
                  <a:lnTo>
                    <a:pt x="16925" y="44350"/>
                  </a:lnTo>
                  <a:lnTo>
                    <a:pt x="28796" y="72257"/>
                  </a:lnTo>
                  <a:lnTo>
                    <a:pt x="30698" y="76506"/>
                  </a:lnTo>
                  <a:lnTo>
                    <a:pt x="32515" y="80878"/>
                  </a:lnTo>
                  <a:lnTo>
                    <a:pt x="34742" y="85257"/>
                  </a:lnTo>
                  <a:lnTo>
                    <a:pt x="36968" y="89637"/>
                  </a:lnTo>
                  <a:lnTo>
                    <a:pt x="50156" y="113055"/>
                  </a:lnTo>
                  <a:lnTo>
                    <a:pt x="52832" y="117958"/>
                  </a:lnTo>
                  <a:lnTo>
                    <a:pt x="55377" y="122822"/>
                  </a:lnTo>
                  <a:lnTo>
                    <a:pt x="58211" y="127959"/>
                  </a:lnTo>
                  <a:lnTo>
                    <a:pt x="61045" y="133096"/>
                  </a:lnTo>
                  <a:lnTo>
                    <a:pt x="64170" y="138565"/>
                  </a:lnTo>
                  <a:lnTo>
                    <a:pt x="67161" y="143877"/>
                  </a:lnTo>
                  <a:lnTo>
                    <a:pt x="70151" y="149188"/>
                  </a:lnTo>
                  <a:lnTo>
                    <a:pt x="73033" y="154589"/>
                  </a:lnTo>
                  <a:lnTo>
                    <a:pt x="76153" y="159831"/>
                  </a:lnTo>
                  <a:lnTo>
                    <a:pt x="79271" y="165073"/>
                  </a:lnTo>
                  <a:lnTo>
                    <a:pt x="82662" y="170266"/>
                  </a:lnTo>
                  <a:lnTo>
                    <a:pt x="85874" y="175328"/>
                  </a:lnTo>
                  <a:lnTo>
                    <a:pt x="89086" y="180388"/>
                  </a:lnTo>
                  <a:lnTo>
                    <a:pt x="92153" y="185342"/>
                  </a:lnTo>
                  <a:lnTo>
                    <a:pt x="95425" y="190197"/>
                  </a:lnTo>
                  <a:lnTo>
                    <a:pt x="98697" y="195053"/>
                  </a:lnTo>
                  <a:lnTo>
                    <a:pt x="102199" y="199788"/>
                  </a:lnTo>
                  <a:lnTo>
                    <a:pt x="105504" y="204461"/>
                  </a:lnTo>
                  <a:lnTo>
                    <a:pt x="108808" y="209134"/>
                  </a:lnTo>
                  <a:lnTo>
                    <a:pt x="111933" y="213701"/>
                  </a:lnTo>
                  <a:lnTo>
                    <a:pt x="115251" y="218233"/>
                  </a:lnTo>
                  <a:lnTo>
                    <a:pt x="141993" y="251651"/>
                  </a:lnTo>
                  <a:lnTo>
                    <a:pt x="145302" y="255333"/>
                  </a:lnTo>
                  <a:lnTo>
                    <a:pt x="148610" y="259015"/>
                  </a:lnTo>
                  <a:lnTo>
                    <a:pt x="172249" y="281028"/>
                  </a:lnTo>
                  <a:lnTo>
                    <a:pt x="173677" y="28221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268822" y="4285861"/>
            <a:ext cx="5956300" cy="938530"/>
            <a:chOff x="2268822" y="4285861"/>
            <a:chExt cx="5956300" cy="93853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8822" y="4590958"/>
              <a:ext cx="5351591" cy="6093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1724" y="4285861"/>
              <a:ext cx="691323" cy="5492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7209" y="5020147"/>
              <a:ext cx="347538" cy="20395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66265" y="3976993"/>
            <a:ext cx="112281" cy="12442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840863" y="4031507"/>
            <a:ext cx="11430" cy="101600"/>
          </a:xfrm>
          <a:custGeom>
            <a:avLst/>
            <a:gdLst/>
            <a:ahLst/>
            <a:cxnLst/>
            <a:rect l="l" t="t" r="r" b="b"/>
            <a:pathLst>
              <a:path w="11429" h="101600">
                <a:moveTo>
                  <a:pt x="186" y="0"/>
                </a:moveTo>
                <a:lnTo>
                  <a:pt x="186" y="0"/>
                </a:lnTo>
                <a:lnTo>
                  <a:pt x="186" y="68336"/>
                </a:lnTo>
                <a:lnTo>
                  <a:pt x="0" y="70734"/>
                </a:lnTo>
                <a:lnTo>
                  <a:pt x="186" y="72755"/>
                </a:lnTo>
                <a:lnTo>
                  <a:pt x="372" y="74776"/>
                </a:lnTo>
                <a:lnTo>
                  <a:pt x="870" y="76477"/>
                </a:lnTo>
                <a:lnTo>
                  <a:pt x="1304" y="78241"/>
                </a:lnTo>
                <a:lnTo>
                  <a:pt x="1738" y="80004"/>
                </a:lnTo>
                <a:lnTo>
                  <a:pt x="2307" y="81628"/>
                </a:lnTo>
                <a:lnTo>
                  <a:pt x="2791" y="83335"/>
                </a:lnTo>
                <a:lnTo>
                  <a:pt x="3275" y="85043"/>
                </a:lnTo>
                <a:lnTo>
                  <a:pt x="3783" y="86724"/>
                </a:lnTo>
                <a:lnTo>
                  <a:pt x="4209" y="88486"/>
                </a:lnTo>
                <a:lnTo>
                  <a:pt x="4637" y="90248"/>
                </a:lnTo>
                <a:lnTo>
                  <a:pt x="4841" y="92231"/>
                </a:lnTo>
                <a:lnTo>
                  <a:pt x="5353" y="93907"/>
                </a:lnTo>
                <a:lnTo>
                  <a:pt x="5865" y="95584"/>
                </a:lnTo>
                <a:lnTo>
                  <a:pt x="6629" y="97381"/>
                </a:lnTo>
                <a:lnTo>
                  <a:pt x="7283" y="98542"/>
                </a:lnTo>
                <a:lnTo>
                  <a:pt x="7936" y="99704"/>
                </a:lnTo>
                <a:lnTo>
                  <a:pt x="8663" y="100544"/>
                </a:lnTo>
                <a:lnTo>
                  <a:pt x="9276" y="100878"/>
                </a:lnTo>
                <a:lnTo>
                  <a:pt x="9890" y="101212"/>
                </a:lnTo>
                <a:lnTo>
                  <a:pt x="10662" y="100872"/>
                </a:lnTo>
                <a:lnTo>
                  <a:pt x="10965" y="100549"/>
                </a:lnTo>
                <a:lnTo>
                  <a:pt x="11267" y="100227"/>
                </a:lnTo>
                <a:lnTo>
                  <a:pt x="11185" y="99726"/>
                </a:lnTo>
                <a:lnTo>
                  <a:pt x="11094" y="98944"/>
                </a:lnTo>
                <a:lnTo>
                  <a:pt x="9624" y="93100"/>
                </a:lnTo>
                <a:lnTo>
                  <a:pt x="9465" y="9255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76266" y="3877108"/>
            <a:ext cx="484175" cy="25055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8691447" y="3903335"/>
            <a:ext cx="122555" cy="207010"/>
            <a:chOff x="8691447" y="3903335"/>
            <a:chExt cx="122555" cy="207010"/>
          </a:xfrm>
        </p:grpSpPr>
        <p:sp>
          <p:nvSpPr>
            <p:cNvPr id="24" name="object 24"/>
            <p:cNvSpPr/>
            <p:nvPr/>
          </p:nvSpPr>
          <p:spPr>
            <a:xfrm>
              <a:off x="8721863" y="3912860"/>
              <a:ext cx="20955" cy="187960"/>
            </a:xfrm>
            <a:custGeom>
              <a:avLst/>
              <a:gdLst/>
              <a:ahLst/>
              <a:cxnLst/>
              <a:rect l="l" t="t" r="r" b="b"/>
              <a:pathLst>
                <a:path w="20954" h="187960">
                  <a:moveTo>
                    <a:pt x="13614" y="6843"/>
                  </a:moveTo>
                  <a:lnTo>
                    <a:pt x="13614" y="6657"/>
                  </a:lnTo>
                  <a:lnTo>
                    <a:pt x="13800" y="6159"/>
                  </a:lnTo>
                  <a:lnTo>
                    <a:pt x="13614" y="5725"/>
                  </a:lnTo>
                  <a:lnTo>
                    <a:pt x="13427" y="5291"/>
                  </a:lnTo>
                  <a:lnTo>
                    <a:pt x="12931" y="4908"/>
                  </a:lnTo>
                  <a:lnTo>
                    <a:pt x="12496" y="4238"/>
                  </a:lnTo>
                  <a:lnTo>
                    <a:pt x="12062" y="3567"/>
                  </a:lnTo>
                  <a:lnTo>
                    <a:pt x="11493" y="2376"/>
                  </a:lnTo>
                  <a:lnTo>
                    <a:pt x="11009" y="1701"/>
                  </a:lnTo>
                  <a:lnTo>
                    <a:pt x="10524" y="1027"/>
                  </a:lnTo>
                  <a:lnTo>
                    <a:pt x="10204" y="379"/>
                  </a:lnTo>
                  <a:lnTo>
                    <a:pt x="9590" y="189"/>
                  </a:lnTo>
                  <a:lnTo>
                    <a:pt x="8977" y="0"/>
                  </a:lnTo>
                  <a:lnTo>
                    <a:pt x="8090" y="106"/>
                  </a:lnTo>
                  <a:lnTo>
                    <a:pt x="7329" y="564"/>
                  </a:lnTo>
                  <a:lnTo>
                    <a:pt x="6569" y="1022"/>
                  </a:lnTo>
                  <a:lnTo>
                    <a:pt x="3105" y="7023"/>
                  </a:lnTo>
                  <a:lnTo>
                    <a:pt x="2548" y="8599"/>
                  </a:lnTo>
                  <a:lnTo>
                    <a:pt x="0" y="38985"/>
                  </a:lnTo>
                  <a:lnTo>
                    <a:pt x="0" y="41715"/>
                  </a:lnTo>
                  <a:lnTo>
                    <a:pt x="3" y="44358"/>
                  </a:lnTo>
                  <a:lnTo>
                    <a:pt x="6" y="47001"/>
                  </a:lnTo>
                  <a:lnTo>
                    <a:pt x="34" y="49584"/>
                  </a:lnTo>
                  <a:lnTo>
                    <a:pt x="60" y="52101"/>
                  </a:lnTo>
                  <a:lnTo>
                    <a:pt x="86" y="54617"/>
                  </a:lnTo>
                  <a:lnTo>
                    <a:pt x="125" y="56874"/>
                  </a:lnTo>
                  <a:lnTo>
                    <a:pt x="158" y="59458"/>
                  </a:lnTo>
                  <a:lnTo>
                    <a:pt x="190" y="62043"/>
                  </a:lnTo>
                  <a:lnTo>
                    <a:pt x="227" y="64871"/>
                  </a:lnTo>
                  <a:lnTo>
                    <a:pt x="258" y="67609"/>
                  </a:lnTo>
                  <a:lnTo>
                    <a:pt x="288" y="70348"/>
                  </a:lnTo>
                  <a:lnTo>
                    <a:pt x="318" y="73166"/>
                  </a:lnTo>
                  <a:lnTo>
                    <a:pt x="342" y="75889"/>
                  </a:lnTo>
                  <a:lnTo>
                    <a:pt x="367" y="78611"/>
                  </a:lnTo>
                  <a:lnTo>
                    <a:pt x="388" y="81319"/>
                  </a:lnTo>
                  <a:lnTo>
                    <a:pt x="404" y="83943"/>
                  </a:lnTo>
                  <a:lnTo>
                    <a:pt x="422" y="86567"/>
                  </a:lnTo>
                  <a:lnTo>
                    <a:pt x="476" y="105784"/>
                  </a:lnTo>
                  <a:lnTo>
                    <a:pt x="479" y="108566"/>
                  </a:lnTo>
                  <a:lnTo>
                    <a:pt x="481" y="111348"/>
                  </a:lnTo>
                  <a:lnTo>
                    <a:pt x="481" y="114101"/>
                  </a:lnTo>
                  <a:lnTo>
                    <a:pt x="481" y="116763"/>
                  </a:lnTo>
                  <a:lnTo>
                    <a:pt x="481" y="119425"/>
                  </a:lnTo>
                  <a:lnTo>
                    <a:pt x="479" y="122014"/>
                  </a:lnTo>
                  <a:lnTo>
                    <a:pt x="479" y="124536"/>
                  </a:lnTo>
                  <a:lnTo>
                    <a:pt x="477" y="127058"/>
                  </a:lnTo>
                  <a:lnTo>
                    <a:pt x="476" y="129497"/>
                  </a:lnTo>
                  <a:lnTo>
                    <a:pt x="474" y="131893"/>
                  </a:lnTo>
                  <a:lnTo>
                    <a:pt x="467" y="143451"/>
                  </a:lnTo>
                  <a:lnTo>
                    <a:pt x="466" y="145682"/>
                  </a:lnTo>
                  <a:lnTo>
                    <a:pt x="465" y="147914"/>
                  </a:lnTo>
                  <a:lnTo>
                    <a:pt x="465" y="150107"/>
                  </a:lnTo>
                  <a:lnTo>
                    <a:pt x="463" y="152298"/>
                  </a:lnTo>
                  <a:lnTo>
                    <a:pt x="462" y="154490"/>
                  </a:lnTo>
                  <a:lnTo>
                    <a:pt x="462" y="156659"/>
                  </a:lnTo>
                  <a:lnTo>
                    <a:pt x="461" y="158830"/>
                  </a:lnTo>
                  <a:lnTo>
                    <a:pt x="461" y="161001"/>
                  </a:lnTo>
                  <a:lnTo>
                    <a:pt x="274" y="163348"/>
                  </a:lnTo>
                  <a:lnTo>
                    <a:pt x="461" y="165327"/>
                  </a:lnTo>
                  <a:lnTo>
                    <a:pt x="647" y="167306"/>
                  </a:lnTo>
                  <a:lnTo>
                    <a:pt x="1144" y="168970"/>
                  </a:lnTo>
                  <a:lnTo>
                    <a:pt x="1578" y="170702"/>
                  </a:lnTo>
                  <a:lnTo>
                    <a:pt x="2013" y="172434"/>
                  </a:lnTo>
                  <a:lnTo>
                    <a:pt x="2581" y="174033"/>
                  </a:lnTo>
                  <a:lnTo>
                    <a:pt x="3065" y="175721"/>
                  </a:lnTo>
                  <a:lnTo>
                    <a:pt x="3550" y="177408"/>
                  </a:lnTo>
                  <a:lnTo>
                    <a:pt x="3871" y="179261"/>
                  </a:lnTo>
                  <a:lnTo>
                    <a:pt x="4484" y="180826"/>
                  </a:lnTo>
                  <a:lnTo>
                    <a:pt x="5097" y="182390"/>
                  </a:lnTo>
                  <a:lnTo>
                    <a:pt x="5985" y="184056"/>
                  </a:lnTo>
                  <a:lnTo>
                    <a:pt x="6746" y="185106"/>
                  </a:lnTo>
                  <a:lnTo>
                    <a:pt x="7506" y="186157"/>
                  </a:lnTo>
                  <a:lnTo>
                    <a:pt x="8153" y="186886"/>
                  </a:lnTo>
                  <a:lnTo>
                    <a:pt x="9044" y="187129"/>
                  </a:lnTo>
                  <a:lnTo>
                    <a:pt x="9935" y="187371"/>
                  </a:lnTo>
                  <a:lnTo>
                    <a:pt x="11097" y="187136"/>
                  </a:lnTo>
                  <a:lnTo>
                    <a:pt x="17322" y="179004"/>
                  </a:lnTo>
                  <a:lnTo>
                    <a:pt x="17987" y="177244"/>
                  </a:lnTo>
                  <a:lnTo>
                    <a:pt x="20011" y="166502"/>
                  </a:lnTo>
                  <a:lnTo>
                    <a:pt x="20275" y="164424"/>
                  </a:lnTo>
                  <a:lnTo>
                    <a:pt x="20467" y="161626"/>
                  </a:lnTo>
                  <a:lnTo>
                    <a:pt x="20559" y="16065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00972" y="4009008"/>
              <a:ext cx="103505" cy="16510"/>
            </a:xfrm>
            <a:custGeom>
              <a:avLst/>
              <a:gdLst/>
              <a:ahLst/>
              <a:cxnLst/>
              <a:rect l="l" t="t" r="r" b="b"/>
              <a:pathLst>
                <a:path w="103504" h="16510">
                  <a:moveTo>
                    <a:pt x="1623" y="15921"/>
                  </a:moveTo>
                  <a:lnTo>
                    <a:pt x="1623" y="15921"/>
                  </a:lnTo>
                  <a:lnTo>
                    <a:pt x="0" y="15921"/>
                  </a:lnTo>
                  <a:lnTo>
                    <a:pt x="135" y="15921"/>
                  </a:lnTo>
                  <a:lnTo>
                    <a:pt x="272" y="15921"/>
                  </a:lnTo>
                  <a:lnTo>
                    <a:pt x="644" y="15921"/>
                  </a:lnTo>
                  <a:lnTo>
                    <a:pt x="1322" y="15921"/>
                  </a:lnTo>
                  <a:lnTo>
                    <a:pt x="1999" y="15921"/>
                  </a:lnTo>
                  <a:lnTo>
                    <a:pt x="3183" y="16107"/>
                  </a:lnTo>
                  <a:lnTo>
                    <a:pt x="4202" y="15921"/>
                  </a:lnTo>
                  <a:lnTo>
                    <a:pt x="5222" y="15735"/>
                  </a:lnTo>
                  <a:lnTo>
                    <a:pt x="6236" y="15237"/>
                  </a:lnTo>
                  <a:lnTo>
                    <a:pt x="7440" y="14803"/>
                  </a:lnTo>
                  <a:lnTo>
                    <a:pt x="8644" y="14369"/>
                  </a:lnTo>
                  <a:lnTo>
                    <a:pt x="9961" y="13801"/>
                  </a:lnTo>
                  <a:lnTo>
                    <a:pt x="27773" y="9943"/>
                  </a:lnTo>
                  <a:lnTo>
                    <a:pt x="29847" y="9723"/>
                  </a:lnTo>
                  <a:lnTo>
                    <a:pt x="32007" y="9565"/>
                  </a:lnTo>
                  <a:lnTo>
                    <a:pt x="34176" y="9435"/>
                  </a:lnTo>
                  <a:lnTo>
                    <a:pt x="36345" y="9306"/>
                  </a:lnTo>
                  <a:lnTo>
                    <a:pt x="38753" y="9415"/>
                  </a:lnTo>
                  <a:lnTo>
                    <a:pt x="40788" y="9166"/>
                  </a:lnTo>
                  <a:lnTo>
                    <a:pt x="42821" y="8918"/>
                  </a:lnTo>
                  <a:lnTo>
                    <a:pt x="44572" y="8396"/>
                  </a:lnTo>
                  <a:lnTo>
                    <a:pt x="46380" y="7944"/>
                  </a:lnTo>
                  <a:lnTo>
                    <a:pt x="48186" y="7492"/>
                  </a:lnTo>
                  <a:lnTo>
                    <a:pt x="49870" y="6930"/>
                  </a:lnTo>
                  <a:lnTo>
                    <a:pt x="51629" y="6453"/>
                  </a:lnTo>
                  <a:lnTo>
                    <a:pt x="53388" y="5976"/>
                  </a:lnTo>
                  <a:lnTo>
                    <a:pt x="55124" y="5489"/>
                  </a:lnTo>
                  <a:lnTo>
                    <a:pt x="56933" y="5081"/>
                  </a:lnTo>
                  <a:lnTo>
                    <a:pt x="58742" y="4672"/>
                  </a:lnTo>
                  <a:lnTo>
                    <a:pt x="60582" y="4306"/>
                  </a:lnTo>
                  <a:lnTo>
                    <a:pt x="62481" y="4002"/>
                  </a:lnTo>
                  <a:lnTo>
                    <a:pt x="64379" y="3697"/>
                  </a:lnTo>
                  <a:lnTo>
                    <a:pt x="66332" y="3453"/>
                  </a:lnTo>
                  <a:lnTo>
                    <a:pt x="68326" y="3252"/>
                  </a:lnTo>
                  <a:lnTo>
                    <a:pt x="70318" y="3051"/>
                  </a:lnTo>
                  <a:lnTo>
                    <a:pt x="80774" y="2562"/>
                  </a:lnTo>
                  <a:lnTo>
                    <a:pt x="82910" y="2510"/>
                  </a:lnTo>
                  <a:lnTo>
                    <a:pt x="85080" y="2492"/>
                  </a:lnTo>
                  <a:lnTo>
                    <a:pt x="87255" y="2480"/>
                  </a:lnTo>
                  <a:lnTo>
                    <a:pt x="89430" y="2468"/>
                  </a:lnTo>
                  <a:lnTo>
                    <a:pt x="91815" y="2665"/>
                  </a:lnTo>
                  <a:lnTo>
                    <a:pt x="93826" y="2488"/>
                  </a:lnTo>
                  <a:lnTo>
                    <a:pt x="95838" y="2312"/>
                  </a:lnTo>
                  <a:lnTo>
                    <a:pt x="97738" y="1837"/>
                  </a:lnTo>
                  <a:lnTo>
                    <a:pt x="99326" y="1422"/>
                  </a:lnTo>
                  <a:lnTo>
                    <a:pt x="100914" y="1007"/>
                  </a:lnTo>
                  <a:lnTo>
                    <a:pt x="102684" y="237"/>
                  </a:lnTo>
                  <a:lnTo>
                    <a:pt x="10335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82413" y="3794135"/>
            <a:ext cx="761422" cy="3162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99588" y="4041426"/>
            <a:ext cx="135863" cy="8119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32731" y="3943588"/>
            <a:ext cx="344020" cy="17057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364236" y="4448943"/>
            <a:ext cx="97790" cy="90805"/>
            <a:chOff x="8364236" y="4448943"/>
            <a:chExt cx="97790" cy="90805"/>
          </a:xfrm>
        </p:grpSpPr>
        <p:sp>
          <p:nvSpPr>
            <p:cNvPr id="30" name="object 30"/>
            <p:cNvSpPr/>
            <p:nvPr/>
          </p:nvSpPr>
          <p:spPr>
            <a:xfrm>
              <a:off x="8373761" y="4458468"/>
              <a:ext cx="78740" cy="13970"/>
            </a:xfrm>
            <a:custGeom>
              <a:avLst/>
              <a:gdLst/>
              <a:ahLst/>
              <a:cxnLst/>
              <a:rect l="l" t="t" r="r" b="b"/>
              <a:pathLst>
                <a:path w="78740" h="13970">
                  <a:moveTo>
                    <a:pt x="0" y="13675"/>
                  </a:moveTo>
                  <a:lnTo>
                    <a:pt x="186" y="13489"/>
                  </a:lnTo>
                  <a:lnTo>
                    <a:pt x="496" y="12991"/>
                  </a:lnTo>
                  <a:lnTo>
                    <a:pt x="1117" y="12558"/>
                  </a:lnTo>
                  <a:lnTo>
                    <a:pt x="1737" y="12123"/>
                  </a:lnTo>
                  <a:lnTo>
                    <a:pt x="2617" y="11555"/>
                  </a:lnTo>
                  <a:lnTo>
                    <a:pt x="3723" y="11071"/>
                  </a:lnTo>
                  <a:lnTo>
                    <a:pt x="4827" y="10586"/>
                  </a:lnTo>
                  <a:lnTo>
                    <a:pt x="6214" y="10265"/>
                  </a:lnTo>
                  <a:lnTo>
                    <a:pt x="7746" y="9652"/>
                  </a:lnTo>
                  <a:lnTo>
                    <a:pt x="9278" y="9038"/>
                  </a:lnTo>
                  <a:lnTo>
                    <a:pt x="11055" y="8150"/>
                  </a:lnTo>
                  <a:lnTo>
                    <a:pt x="12913" y="7391"/>
                  </a:lnTo>
                  <a:lnTo>
                    <a:pt x="25377" y="3166"/>
                  </a:lnTo>
                  <a:lnTo>
                    <a:pt x="27584" y="2610"/>
                  </a:lnTo>
                  <a:lnTo>
                    <a:pt x="38991" y="838"/>
                  </a:lnTo>
                  <a:lnTo>
                    <a:pt x="41278" y="600"/>
                  </a:lnTo>
                  <a:lnTo>
                    <a:pt x="43574" y="449"/>
                  </a:lnTo>
                  <a:lnTo>
                    <a:pt x="45854" y="327"/>
                  </a:lnTo>
                  <a:lnTo>
                    <a:pt x="48134" y="204"/>
                  </a:lnTo>
                  <a:lnTo>
                    <a:pt x="50409" y="148"/>
                  </a:lnTo>
                  <a:lnTo>
                    <a:pt x="52671" y="104"/>
                  </a:lnTo>
                  <a:lnTo>
                    <a:pt x="54932" y="60"/>
                  </a:lnTo>
                  <a:lnTo>
                    <a:pt x="57182" y="61"/>
                  </a:lnTo>
                  <a:lnTo>
                    <a:pt x="59423" y="64"/>
                  </a:lnTo>
                  <a:lnTo>
                    <a:pt x="61663" y="67"/>
                  </a:lnTo>
                  <a:lnTo>
                    <a:pt x="63892" y="96"/>
                  </a:lnTo>
                  <a:lnTo>
                    <a:pt x="66114" y="122"/>
                  </a:lnTo>
                  <a:lnTo>
                    <a:pt x="68336" y="148"/>
                  </a:lnTo>
                  <a:lnTo>
                    <a:pt x="70919" y="0"/>
                  </a:lnTo>
                  <a:lnTo>
                    <a:pt x="72754" y="219"/>
                  </a:lnTo>
                  <a:lnTo>
                    <a:pt x="78662" y="3518"/>
                  </a:lnTo>
                  <a:lnTo>
                    <a:pt x="78194" y="4243"/>
                  </a:lnTo>
                  <a:lnTo>
                    <a:pt x="78134" y="449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73761" y="4521984"/>
              <a:ext cx="62230" cy="8255"/>
            </a:xfrm>
            <a:custGeom>
              <a:avLst/>
              <a:gdLst/>
              <a:ahLst/>
              <a:cxnLst/>
              <a:rect l="l" t="t" r="r" b="b"/>
              <a:pathLst>
                <a:path w="62229" h="8254">
                  <a:moveTo>
                    <a:pt x="0" y="2773"/>
                  </a:moveTo>
                  <a:lnTo>
                    <a:pt x="186" y="2773"/>
                  </a:lnTo>
                  <a:lnTo>
                    <a:pt x="496" y="2587"/>
                  </a:lnTo>
                  <a:lnTo>
                    <a:pt x="1117" y="2773"/>
                  </a:lnTo>
                  <a:lnTo>
                    <a:pt x="1737" y="2959"/>
                  </a:lnTo>
                  <a:lnTo>
                    <a:pt x="2617" y="3457"/>
                  </a:lnTo>
                  <a:lnTo>
                    <a:pt x="3723" y="3891"/>
                  </a:lnTo>
                  <a:lnTo>
                    <a:pt x="4827" y="4326"/>
                  </a:lnTo>
                  <a:lnTo>
                    <a:pt x="6214" y="4894"/>
                  </a:lnTo>
                  <a:lnTo>
                    <a:pt x="7746" y="5378"/>
                  </a:lnTo>
                  <a:lnTo>
                    <a:pt x="9278" y="5863"/>
                  </a:lnTo>
                  <a:lnTo>
                    <a:pt x="11055" y="6370"/>
                  </a:lnTo>
                  <a:lnTo>
                    <a:pt x="12913" y="6797"/>
                  </a:lnTo>
                  <a:lnTo>
                    <a:pt x="14771" y="7224"/>
                  </a:lnTo>
                  <a:lnTo>
                    <a:pt x="17000" y="7801"/>
                  </a:lnTo>
                  <a:lnTo>
                    <a:pt x="18891" y="7940"/>
                  </a:lnTo>
                  <a:lnTo>
                    <a:pt x="20782" y="8080"/>
                  </a:lnTo>
                  <a:lnTo>
                    <a:pt x="22487" y="7848"/>
                  </a:lnTo>
                  <a:lnTo>
                    <a:pt x="24258" y="7634"/>
                  </a:lnTo>
                  <a:lnTo>
                    <a:pt x="26031" y="7419"/>
                  </a:lnTo>
                  <a:lnTo>
                    <a:pt x="27742" y="7009"/>
                  </a:lnTo>
                  <a:lnTo>
                    <a:pt x="29526" y="6654"/>
                  </a:lnTo>
                  <a:lnTo>
                    <a:pt x="31312" y="6299"/>
                  </a:lnTo>
                  <a:lnTo>
                    <a:pt x="33107" y="5869"/>
                  </a:lnTo>
                  <a:lnTo>
                    <a:pt x="34967" y="5505"/>
                  </a:lnTo>
                  <a:lnTo>
                    <a:pt x="36827" y="5139"/>
                  </a:lnTo>
                  <a:lnTo>
                    <a:pt x="38733" y="4773"/>
                  </a:lnTo>
                  <a:lnTo>
                    <a:pt x="48734" y="3431"/>
                  </a:lnTo>
                  <a:lnTo>
                    <a:pt x="51013" y="3438"/>
                  </a:lnTo>
                  <a:lnTo>
                    <a:pt x="52937" y="3104"/>
                  </a:lnTo>
                  <a:lnTo>
                    <a:pt x="54862" y="2770"/>
                  </a:lnTo>
                  <a:lnTo>
                    <a:pt x="56701" y="2170"/>
                  </a:lnTo>
                  <a:lnTo>
                    <a:pt x="58240" y="1653"/>
                  </a:lnTo>
                  <a:lnTo>
                    <a:pt x="59780" y="1135"/>
                  </a:lnTo>
                  <a:lnTo>
                    <a:pt x="61517" y="275"/>
                  </a:lnTo>
                  <a:lnTo>
                    <a:pt x="62172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595923" y="4372082"/>
            <a:ext cx="182245" cy="215900"/>
            <a:chOff x="8595923" y="4372082"/>
            <a:chExt cx="182245" cy="215900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95923" y="4372082"/>
              <a:ext cx="115224" cy="1470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54917" y="4478535"/>
              <a:ext cx="13970" cy="99695"/>
            </a:xfrm>
            <a:custGeom>
              <a:avLst/>
              <a:gdLst/>
              <a:ahLst/>
              <a:cxnLst/>
              <a:rect l="l" t="t" r="r" b="b"/>
              <a:pathLst>
                <a:path w="13970" h="99695">
                  <a:moveTo>
                    <a:pt x="13444" y="186"/>
                  </a:moveTo>
                  <a:lnTo>
                    <a:pt x="13257" y="186"/>
                  </a:lnTo>
                  <a:lnTo>
                    <a:pt x="12760" y="0"/>
                  </a:lnTo>
                  <a:lnTo>
                    <a:pt x="12326" y="186"/>
                  </a:lnTo>
                  <a:lnTo>
                    <a:pt x="8277" y="7933"/>
                  </a:lnTo>
                  <a:lnTo>
                    <a:pt x="7951" y="9464"/>
                  </a:lnTo>
                  <a:lnTo>
                    <a:pt x="7685" y="11242"/>
                  </a:lnTo>
                  <a:lnTo>
                    <a:pt x="7466" y="13100"/>
                  </a:lnTo>
                  <a:lnTo>
                    <a:pt x="7246" y="14957"/>
                  </a:lnTo>
                  <a:lnTo>
                    <a:pt x="7087" y="17001"/>
                  </a:lnTo>
                  <a:lnTo>
                    <a:pt x="6959" y="19078"/>
                  </a:lnTo>
                  <a:lnTo>
                    <a:pt x="6829" y="21156"/>
                  </a:lnTo>
                  <a:lnTo>
                    <a:pt x="6752" y="23357"/>
                  </a:lnTo>
                  <a:lnTo>
                    <a:pt x="6690" y="25564"/>
                  </a:lnTo>
                  <a:lnTo>
                    <a:pt x="6627" y="27771"/>
                  </a:lnTo>
                  <a:lnTo>
                    <a:pt x="6603" y="30050"/>
                  </a:lnTo>
                  <a:lnTo>
                    <a:pt x="6585" y="32319"/>
                  </a:lnTo>
                  <a:lnTo>
                    <a:pt x="6567" y="34588"/>
                  </a:lnTo>
                  <a:lnTo>
                    <a:pt x="6574" y="36891"/>
                  </a:lnTo>
                  <a:lnTo>
                    <a:pt x="6581" y="39178"/>
                  </a:lnTo>
                  <a:lnTo>
                    <a:pt x="6588" y="41465"/>
                  </a:lnTo>
                  <a:lnTo>
                    <a:pt x="6609" y="43761"/>
                  </a:lnTo>
                  <a:lnTo>
                    <a:pt x="6628" y="46041"/>
                  </a:lnTo>
                  <a:lnTo>
                    <a:pt x="6646" y="48321"/>
                  </a:lnTo>
                  <a:lnTo>
                    <a:pt x="6671" y="50596"/>
                  </a:lnTo>
                  <a:lnTo>
                    <a:pt x="6692" y="52858"/>
                  </a:lnTo>
                  <a:lnTo>
                    <a:pt x="6713" y="55119"/>
                  </a:lnTo>
                  <a:lnTo>
                    <a:pt x="6922" y="57556"/>
                  </a:lnTo>
                  <a:lnTo>
                    <a:pt x="6753" y="59610"/>
                  </a:lnTo>
                  <a:lnTo>
                    <a:pt x="6586" y="61664"/>
                  </a:lnTo>
                  <a:lnTo>
                    <a:pt x="6106" y="63395"/>
                  </a:lnTo>
                  <a:lnTo>
                    <a:pt x="5686" y="65183"/>
                  </a:lnTo>
                  <a:lnTo>
                    <a:pt x="5267" y="66971"/>
                  </a:lnTo>
                  <a:lnTo>
                    <a:pt x="4709" y="68613"/>
                  </a:lnTo>
                  <a:lnTo>
                    <a:pt x="4235" y="70336"/>
                  </a:lnTo>
                  <a:lnTo>
                    <a:pt x="3760" y="72059"/>
                  </a:lnTo>
                  <a:lnTo>
                    <a:pt x="3260" y="73751"/>
                  </a:lnTo>
                  <a:lnTo>
                    <a:pt x="2839" y="75522"/>
                  </a:lnTo>
                  <a:lnTo>
                    <a:pt x="901" y="86718"/>
                  </a:lnTo>
                  <a:lnTo>
                    <a:pt x="682" y="88687"/>
                  </a:lnTo>
                  <a:lnTo>
                    <a:pt x="524" y="91089"/>
                  </a:lnTo>
                  <a:lnTo>
                    <a:pt x="394" y="92775"/>
                  </a:lnTo>
                  <a:lnTo>
                    <a:pt x="265" y="94461"/>
                  </a:lnTo>
                  <a:lnTo>
                    <a:pt x="0" y="95763"/>
                  </a:lnTo>
                  <a:lnTo>
                    <a:pt x="123" y="96834"/>
                  </a:lnTo>
                  <a:lnTo>
                    <a:pt x="246" y="97906"/>
                  </a:lnTo>
                  <a:lnTo>
                    <a:pt x="718" y="98808"/>
                  </a:lnTo>
                  <a:lnTo>
                    <a:pt x="1134" y="99204"/>
                  </a:lnTo>
                  <a:lnTo>
                    <a:pt x="1549" y="99600"/>
                  </a:lnTo>
                  <a:lnTo>
                    <a:pt x="2123" y="99404"/>
                  </a:lnTo>
                  <a:lnTo>
                    <a:pt x="2614" y="99208"/>
                  </a:lnTo>
                  <a:lnTo>
                    <a:pt x="3105" y="99012"/>
                  </a:lnTo>
                  <a:lnTo>
                    <a:pt x="3833" y="98226"/>
                  </a:lnTo>
                  <a:lnTo>
                    <a:pt x="4078" y="9802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9015328" y="4350549"/>
            <a:ext cx="113030" cy="211454"/>
            <a:chOff x="9015328" y="4350549"/>
            <a:chExt cx="113030" cy="211454"/>
          </a:xfrm>
        </p:grpSpPr>
        <p:sp>
          <p:nvSpPr>
            <p:cNvPr id="36" name="object 36"/>
            <p:cNvSpPr/>
            <p:nvPr/>
          </p:nvSpPr>
          <p:spPr>
            <a:xfrm>
              <a:off x="9057553" y="4360074"/>
              <a:ext cx="13970" cy="192405"/>
            </a:xfrm>
            <a:custGeom>
              <a:avLst/>
              <a:gdLst/>
              <a:ahLst/>
              <a:cxnLst/>
              <a:rect l="l" t="t" r="r" b="b"/>
              <a:pathLst>
                <a:path w="13970" h="192404">
                  <a:moveTo>
                    <a:pt x="6759" y="6843"/>
                  </a:moveTo>
                  <a:lnTo>
                    <a:pt x="6573" y="6656"/>
                  </a:lnTo>
                  <a:lnTo>
                    <a:pt x="5888" y="6159"/>
                  </a:lnTo>
                  <a:lnTo>
                    <a:pt x="5640" y="5725"/>
                  </a:lnTo>
                  <a:lnTo>
                    <a:pt x="5393" y="5291"/>
                  </a:lnTo>
                  <a:lnTo>
                    <a:pt x="5322" y="4908"/>
                  </a:lnTo>
                  <a:lnTo>
                    <a:pt x="5272" y="4238"/>
                  </a:lnTo>
                  <a:lnTo>
                    <a:pt x="5222" y="3568"/>
                  </a:lnTo>
                  <a:lnTo>
                    <a:pt x="5717" y="0"/>
                  </a:lnTo>
                  <a:lnTo>
                    <a:pt x="5947" y="564"/>
                  </a:lnTo>
                  <a:lnTo>
                    <a:pt x="6053" y="1022"/>
                  </a:lnTo>
                  <a:lnTo>
                    <a:pt x="6161" y="1860"/>
                  </a:lnTo>
                  <a:lnTo>
                    <a:pt x="6251" y="2937"/>
                  </a:lnTo>
                  <a:lnTo>
                    <a:pt x="6342" y="4014"/>
                  </a:lnTo>
                  <a:lnTo>
                    <a:pt x="6422" y="5262"/>
                  </a:lnTo>
                  <a:lnTo>
                    <a:pt x="6489" y="7023"/>
                  </a:lnTo>
                  <a:lnTo>
                    <a:pt x="6556" y="8785"/>
                  </a:lnTo>
                  <a:lnTo>
                    <a:pt x="6424" y="11144"/>
                  </a:lnTo>
                  <a:lnTo>
                    <a:pt x="6654" y="13508"/>
                  </a:lnTo>
                  <a:lnTo>
                    <a:pt x="6884" y="15872"/>
                  </a:lnTo>
                  <a:lnTo>
                    <a:pt x="7413" y="18572"/>
                  </a:lnTo>
                  <a:lnTo>
                    <a:pt x="7873" y="21208"/>
                  </a:lnTo>
                  <a:lnTo>
                    <a:pt x="8332" y="23843"/>
                  </a:lnTo>
                  <a:lnTo>
                    <a:pt x="8914" y="26627"/>
                  </a:lnTo>
                  <a:lnTo>
                    <a:pt x="9411" y="29324"/>
                  </a:lnTo>
                  <a:lnTo>
                    <a:pt x="9906" y="32020"/>
                  </a:lnTo>
                  <a:lnTo>
                    <a:pt x="10417" y="34745"/>
                  </a:lnTo>
                  <a:lnTo>
                    <a:pt x="10847" y="37386"/>
                  </a:lnTo>
                  <a:lnTo>
                    <a:pt x="11276" y="40027"/>
                  </a:lnTo>
                  <a:lnTo>
                    <a:pt x="11665" y="42632"/>
                  </a:lnTo>
                  <a:lnTo>
                    <a:pt x="11988" y="45169"/>
                  </a:lnTo>
                  <a:lnTo>
                    <a:pt x="12312" y="47706"/>
                  </a:lnTo>
                  <a:lnTo>
                    <a:pt x="13537" y="69200"/>
                  </a:lnTo>
                  <a:lnTo>
                    <a:pt x="13595" y="71944"/>
                  </a:lnTo>
                  <a:lnTo>
                    <a:pt x="13615" y="74671"/>
                  </a:lnTo>
                  <a:lnTo>
                    <a:pt x="13630" y="77311"/>
                  </a:lnTo>
                  <a:lnTo>
                    <a:pt x="13645" y="79951"/>
                  </a:lnTo>
                  <a:lnTo>
                    <a:pt x="13636" y="82342"/>
                  </a:lnTo>
                  <a:lnTo>
                    <a:pt x="13627" y="85040"/>
                  </a:lnTo>
                  <a:lnTo>
                    <a:pt x="13618" y="87738"/>
                  </a:lnTo>
                  <a:lnTo>
                    <a:pt x="13596" y="90672"/>
                  </a:lnTo>
                  <a:lnTo>
                    <a:pt x="13576" y="93499"/>
                  </a:lnTo>
                  <a:lnTo>
                    <a:pt x="13556" y="96327"/>
                  </a:lnTo>
                  <a:lnTo>
                    <a:pt x="13531" y="99220"/>
                  </a:lnTo>
                  <a:lnTo>
                    <a:pt x="13510" y="102004"/>
                  </a:lnTo>
                  <a:lnTo>
                    <a:pt x="13488" y="104788"/>
                  </a:lnTo>
                  <a:lnTo>
                    <a:pt x="13465" y="107542"/>
                  </a:lnTo>
                  <a:lnTo>
                    <a:pt x="13447" y="110203"/>
                  </a:lnTo>
                  <a:lnTo>
                    <a:pt x="13428" y="112865"/>
                  </a:lnTo>
                  <a:lnTo>
                    <a:pt x="13411" y="115268"/>
                  </a:lnTo>
                  <a:lnTo>
                    <a:pt x="13396" y="117975"/>
                  </a:lnTo>
                  <a:lnTo>
                    <a:pt x="13382" y="120682"/>
                  </a:lnTo>
                  <a:lnTo>
                    <a:pt x="13371" y="123618"/>
                  </a:lnTo>
                  <a:lnTo>
                    <a:pt x="13361" y="126447"/>
                  </a:lnTo>
                  <a:lnTo>
                    <a:pt x="13351" y="129275"/>
                  </a:lnTo>
                  <a:lnTo>
                    <a:pt x="13530" y="132166"/>
                  </a:lnTo>
                  <a:lnTo>
                    <a:pt x="13339" y="134947"/>
                  </a:lnTo>
                  <a:lnTo>
                    <a:pt x="13147" y="137728"/>
                  </a:lnTo>
                  <a:lnTo>
                    <a:pt x="12646" y="140477"/>
                  </a:lnTo>
                  <a:lnTo>
                    <a:pt x="12210" y="143134"/>
                  </a:lnTo>
                  <a:lnTo>
                    <a:pt x="11772" y="145791"/>
                  </a:lnTo>
                  <a:lnTo>
                    <a:pt x="11203" y="148375"/>
                  </a:lnTo>
                  <a:lnTo>
                    <a:pt x="10717" y="150891"/>
                  </a:lnTo>
                  <a:lnTo>
                    <a:pt x="10233" y="153408"/>
                  </a:lnTo>
                  <a:lnTo>
                    <a:pt x="9726" y="155842"/>
                  </a:lnTo>
                  <a:lnTo>
                    <a:pt x="9299" y="158232"/>
                  </a:lnTo>
                  <a:lnTo>
                    <a:pt x="8873" y="160623"/>
                  </a:lnTo>
                  <a:lnTo>
                    <a:pt x="8483" y="162941"/>
                  </a:lnTo>
                  <a:lnTo>
                    <a:pt x="8158" y="165236"/>
                  </a:lnTo>
                  <a:lnTo>
                    <a:pt x="7833" y="167530"/>
                  </a:lnTo>
                  <a:lnTo>
                    <a:pt x="7568" y="169769"/>
                  </a:lnTo>
                  <a:lnTo>
                    <a:pt x="7349" y="171998"/>
                  </a:lnTo>
                  <a:lnTo>
                    <a:pt x="7131" y="174226"/>
                  </a:lnTo>
                  <a:lnTo>
                    <a:pt x="6973" y="176418"/>
                  </a:lnTo>
                  <a:lnTo>
                    <a:pt x="6845" y="178607"/>
                  </a:lnTo>
                  <a:lnTo>
                    <a:pt x="6716" y="180797"/>
                  </a:lnTo>
                  <a:lnTo>
                    <a:pt x="6639" y="183337"/>
                  </a:lnTo>
                  <a:lnTo>
                    <a:pt x="6577" y="185135"/>
                  </a:lnTo>
                  <a:lnTo>
                    <a:pt x="6516" y="186933"/>
                  </a:lnTo>
                  <a:lnTo>
                    <a:pt x="4927" y="192187"/>
                  </a:lnTo>
                  <a:lnTo>
                    <a:pt x="4380" y="192149"/>
                  </a:lnTo>
                  <a:lnTo>
                    <a:pt x="1478" y="185079"/>
                  </a:lnTo>
                  <a:lnTo>
                    <a:pt x="1172" y="183434"/>
                  </a:lnTo>
                  <a:lnTo>
                    <a:pt x="41" y="168245"/>
                  </a:lnTo>
                  <a:lnTo>
                    <a:pt x="0" y="16728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24853" y="4452228"/>
              <a:ext cx="93980" cy="24765"/>
            </a:xfrm>
            <a:custGeom>
              <a:avLst/>
              <a:gdLst/>
              <a:ahLst/>
              <a:cxnLst/>
              <a:rect l="l" t="t" r="r" b="b"/>
              <a:pathLst>
                <a:path w="93979" h="24764">
                  <a:moveTo>
                    <a:pt x="0" y="186"/>
                  </a:moveTo>
                  <a:lnTo>
                    <a:pt x="0" y="186"/>
                  </a:lnTo>
                  <a:lnTo>
                    <a:pt x="4827" y="186"/>
                  </a:lnTo>
                  <a:lnTo>
                    <a:pt x="6215" y="0"/>
                  </a:lnTo>
                  <a:lnTo>
                    <a:pt x="7746" y="186"/>
                  </a:lnTo>
                  <a:lnTo>
                    <a:pt x="9278" y="372"/>
                  </a:lnTo>
                  <a:lnTo>
                    <a:pt x="11055" y="870"/>
                  </a:lnTo>
                  <a:lnTo>
                    <a:pt x="12913" y="1304"/>
                  </a:lnTo>
                  <a:lnTo>
                    <a:pt x="14771" y="1738"/>
                  </a:lnTo>
                  <a:lnTo>
                    <a:pt x="16814" y="2307"/>
                  </a:lnTo>
                  <a:lnTo>
                    <a:pt x="18891" y="2791"/>
                  </a:lnTo>
                  <a:lnTo>
                    <a:pt x="20969" y="3275"/>
                  </a:lnTo>
                  <a:lnTo>
                    <a:pt x="23170" y="3783"/>
                  </a:lnTo>
                  <a:lnTo>
                    <a:pt x="25377" y="4209"/>
                  </a:lnTo>
                  <a:lnTo>
                    <a:pt x="27584" y="4636"/>
                  </a:lnTo>
                  <a:lnTo>
                    <a:pt x="29863" y="4841"/>
                  </a:lnTo>
                  <a:lnTo>
                    <a:pt x="32132" y="5353"/>
                  </a:lnTo>
                  <a:lnTo>
                    <a:pt x="34401" y="5865"/>
                  </a:lnTo>
                  <a:lnTo>
                    <a:pt x="36704" y="6628"/>
                  </a:lnTo>
                  <a:lnTo>
                    <a:pt x="38992" y="7282"/>
                  </a:lnTo>
                  <a:lnTo>
                    <a:pt x="41278" y="7936"/>
                  </a:lnTo>
                  <a:lnTo>
                    <a:pt x="43574" y="8663"/>
                  </a:lnTo>
                  <a:lnTo>
                    <a:pt x="45854" y="9276"/>
                  </a:lnTo>
                  <a:lnTo>
                    <a:pt x="48135" y="9890"/>
                  </a:lnTo>
                  <a:lnTo>
                    <a:pt x="50410" y="10475"/>
                  </a:lnTo>
                  <a:lnTo>
                    <a:pt x="52671" y="10964"/>
                  </a:lnTo>
                  <a:lnTo>
                    <a:pt x="54933" y="11453"/>
                  </a:lnTo>
                  <a:lnTo>
                    <a:pt x="57370" y="11682"/>
                  </a:lnTo>
                  <a:lnTo>
                    <a:pt x="59423" y="12212"/>
                  </a:lnTo>
                  <a:lnTo>
                    <a:pt x="61478" y="12742"/>
                  </a:lnTo>
                  <a:lnTo>
                    <a:pt x="63209" y="13498"/>
                  </a:lnTo>
                  <a:lnTo>
                    <a:pt x="64996" y="14146"/>
                  </a:lnTo>
                  <a:lnTo>
                    <a:pt x="66783" y="14792"/>
                  </a:lnTo>
                  <a:lnTo>
                    <a:pt x="68426" y="15498"/>
                  </a:lnTo>
                  <a:lnTo>
                    <a:pt x="70149" y="16093"/>
                  </a:lnTo>
                  <a:lnTo>
                    <a:pt x="71873" y="16688"/>
                  </a:lnTo>
                  <a:lnTo>
                    <a:pt x="73564" y="17248"/>
                  </a:lnTo>
                  <a:lnTo>
                    <a:pt x="75334" y="17717"/>
                  </a:lnTo>
                  <a:lnTo>
                    <a:pt x="77106" y="18185"/>
                  </a:lnTo>
                  <a:lnTo>
                    <a:pt x="79093" y="18391"/>
                  </a:lnTo>
                  <a:lnTo>
                    <a:pt x="80773" y="18903"/>
                  </a:lnTo>
                  <a:lnTo>
                    <a:pt x="82453" y="19414"/>
                  </a:lnTo>
                  <a:lnTo>
                    <a:pt x="83878" y="20153"/>
                  </a:lnTo>
                  <a:lnTo>
                    <a:pt x="85413" y="20785"/>
                  </a:lnTo>
                  <a:lnTo>
                    <a:pt x="86948" y="21418"/>
                  </a:lnTo>
                  <a:lnTo>
                    <a:pt x="88596" y="22112"/>
                  </a:lnTo>
                  <a:lnTo>
                    <a:pt x="89983" y="22697"/>
                  </a:lnTo>
                  <a:lnTo>
                    <a:pt x="91371" y="23283"/>
                  </a:lnTo>
                  <a:lnTo>
                    <a:pt x="93116" y="24031"/>
                  </a:lnTo>
                  <a:lnTo>
                    <a:pt x="93742" y="2429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219212" y="4271709"/>
            <a:ext cx="708660" cy="581660"/>
            <a:chOff x="9219212" y="4271709"/>
            <a:chExt cx="708660" cy="581660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8237" y="4315020"/>
              <a:ext cx="248535" cy="17116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07159" y="4314304"/>
              <a:ext cx="5715" cy="125095"/>
            </a:xfrm>
            <a:custGeom>
              <a:avLst/>
              <a:gdLst/>
              <a:ahLst/>
              <a:cxnLst/>
              <a:rect l="l" t="t" r="r" b="b"/>
              <a:pathLst>
                <a:path w="5715" h="125095">
                  <a:moveTo>
                    <a:pt x="317" y="0"/>
                  </a:moveTo>
                  <a:lnTo>
                    <a:pt x="317" y="0"/>
                  </a:lnTo>
                  <a:lnTo>
                    <a:pt x="317" y="27585"/>
                  </a:lnTo>
                  <a:lnTo>
                    <a:pt x="131" y="29864"/>
                  </a:lnTo>
                  <a:lnTo>
                    <a:pt x="317" y="32133"/>
                  </a:lnTo>
                  <a:lnTo>
                    <a:pt x="504" y="34402"/>
                  </a:lnTo>
                  <a:lnTo>
                    <a:pt x="1001" y="36705"/>
                  </a:lnTo>
                  <a:lnTo>
                    <a:pt x="1436" y="38992"/>
                  </a:lnTo>
                  <a:lnTo>
                    <a:pt x="1869" y="41279"/>
                  </a:lnTo>
                  <a:lnTo>
                    <a:pt x="2438" y="43575"/>
                  </a:lnTo>
                  <a:lnTo>
                    <a:pt x="2923" y="45855"/>
                  </a:lnTo>
                  <a:lnTo>
                    <a:pt x="3406" y="48135"/>
                  </a:lnTo>
                  <a:lnTo>
                    <a:pt x="3915" y="50410"/>
                  </a:lnTo>
                  <a:lnTo>
                    <a:pt x="4341" y="52672"/>
                  </a:lnTo>
                  <a:lnTo>
                    <a:pt x="4768" y="54933"/>
                  </a:lnTo>
                  <a:lnTo>
                    <a:pt x="5346" y="57184"/>
                  </a:lnTo>
                  <a:lnTo>
                    <a:pt x="5485" y="59424"/>
                  </a:lnTo>
                  <a:lnTo>
                    <a:pt x="5624" y="61665"/>
                  </a:lnTo>
                  <a:lnTo>
                    <a:pt x="5392" y="63893"/>
                  </a:lnTo>
                  <a:lnTo>
                    <a:pt x="5178" y="66115"/>
                  </a:lnTo>
                  <a:lnTo>
                    <a:pt x="4964" y="68337"/>
                  </a:lnTo>
                  <a:lnTo>
                    <a:pt x="4553" y="70548"/>
                  </a:lnTo>
                  <a:lnTo>
                    <a:pt x="4198" y="72755"/>
                  </a:lnTo>
                  <a:lnTo>
                    <a:pt x="3843" y="74962"/>
                  </a:lnTo>
                  <a:lnTo>
                    <a:pt x="3413" y="77162"/>
                  </a:lnTo>
                  <a:lnTo>
                    <a:pt x="3048" y="79359"/>
                  </a:lnTo>
                  <a:lnTo>
                    <a:pt x="2685" y="81557"/>
                  </a:lnTo>
                  <a:lnTo>
                    <a:pt x="2317" y="83749"/>
                  </a:lnTo>
                  <a:lnTo>
                    <a:pt x="2010" y="85941"/>
                  </a:lnTo>
                  <a:lnTo>
                    <a:pt x="232" y="107827"/>
                  </a:lnTo>
                  <a:lnTo>
                    <a:pt x="0" y="110016"/>
                  </a:lnTo>
                  <a:lnTo>
                    <a:pt x="148" y="112205"/>
                  </a:lnTo>
                  <a:lnTo>
                    <a:pt x="299" y="114394"/>
                  </a:lnTo>
                  <a:lnTo>
                    <a:pt x="786" y="116957"/>
                  </a:lnTo>
                  <a:lnTo>
                    <a:pt x="1213" y="118774"/>
                  </a:lnTo>
                  <a:lnTo>
                    <a:pt x="1639" y="120591"/>
                  </a:lnTo>
                  <a:lnTo>
                    <a:pt x="2217" y="122159"/>
                  </a:lnTo>
                  <a:lnTo>
                    <a:pt x="2710" y="123109"/>
                  </a:lnTo>
                  <a:lnTo>
                    <a:pt x="3203" y="124059"/>
                  </a:lnTo>
                  <a:lnTo>
                    <a:pt x="3729" y="124305"/>
                  </a:lnTo>
                  <a:lnTo>
                    <a:pt x="4171" y="124473"/>
                  </a:lnTo>
                  <a:lnTo>
                    <a:pt x="4612" y="124642"/>
                  </a:lnTo>
                  <a:lnTo>
                    <a:pt x="5164" y="124178"/>
                  </a:lnTo>
                  <a:lnTo>
                    <a:pt x="5364" y="124119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86398" y="4281234"/>
              <a:ext cx="31750" cy="205104"/>
            </a:xfrm>
            <a:custGeom>
              <a:avLst/>
              <a:gdLst/>
              <a:ahLst/>
              <a:cxnLst/>
              <a:rect l="l" t="t" r="r" b="b"/>
              <a:pathLst>
                <a:path w="31750" h="205104">
                  <a:moveTo>
                    <a:pt x="0" y="186"/>
                  </a:moveTo>
                  <a:lnTo>
                    <a:pt x="186" y="186"/>
                  </a:lnTo>
                  <a:lnTo>
                    <a:pt x="683" y="0"/>
                  </a:lnTo>
                  <a:lnTo>
                    <a:pt x="1116" y="186"/>
                  </a:lnTo>
                  <a:lnTo>
                    <a:pt x="1551" y="372"/>
                  </a:lnTo>
                  <a:lnTo>
                    <a:pt x="1933" y="870"/>
                  </a:lnTo>
                  <a:lnTo>
                    <a:pt x="2604" y="1304"/>
                  </a:lnTo>
                  <a:lnTo>
                    <a:pt x="3274" y="1739"/>
                  </a:lnTo>
                  <a:lnTo>
                    <a:pt x="4279" y="2121"/>
                  </a:lnTo>
                  <a:lnTo>
                    <a:pt x="5141" y="2791"/>
                  </a:lnTo>
                  <a:lnTo>
                    <a:pt x="6002" y="3462"/>
                  </a:lnTo>
                  <a:lnTo>
                    <a:pt x="6774" y="4280"/>
                  </a:lnTo>
                  <a:lnTo>
                    <a:pt x="7771" y="5328"/>
                  </a:lnTo>
                  <a:lnTo>
                    <a:pt x="8767" y="6375"/>
                  </a:lnTo>
                  <a:lnTo>
                    <a:pt x="10038" y="7646"/>
                  </a:lnTo>
                  <a:lnTo>
                    <a:pt x="11120" y="9076"/>
                  </a:lnTo>
                  <a:lnTo>
                    <a:pt x="16757" y="19586"/>
                  </a:lnTo>
                  <a:lnTo>
                    <a:pt x="17466" y="21573"/>
                  </a:lnTo>
                  <a:lnTo>
                    <a:pt x="17852" y="23694"/>
                  </a:lnTo>
                  <a:lnTo>
                    <a:pt x="18511" y="25833"/>
                  </a:lnTo>
                  <a:lnTo>
                    <a:pt x="19170" y="27973"/>
                  </a:lnTo>
                  <a:lnTo>
                    <a:pt x="20005" y="30198"/>
                  </a:lnTo>
                  <a:lnTo>
                    <a:pt x="20715" y="32423"/>
                  </a:lnTo>
                  <a:lnTo>
                    <a:pt x="21422" y="34648"/>
                  </a:lnTo>
                  <a:lnTo>
                    <a:pt x="22152" y="36920"/>
                  </a:lnTo>
                  <a:lnTo>
                    <a:pt x="22766" y="39182"/>
                  </a:lnTo>
                  <a:lnTo>
                    <a:pt x="23379" y="41444"/>
                  </a:lnTo>
                  <a:lnTo>
                    <a:pt x="23933" y="43726"/>
                  </a:lnTo>
                  <a:lnTo>
                    <a:pt x="24393" y="45995"/>
                  </a:lnTo>
                  <a:lnTo>
                    <a:pt x="24855" y="48264"/>
                  </a:lnTo>
                  <a:lnTo>
                    <a:pt x="25226" y="50348"/>
                  </a:lnTo>
                  <a:lnTo>
                    <a:pt x="25533" y="52794"/>
                  </a:lnTo>
                  <a:lnTo>
                    <a:pt x="25840" y="55239"/>
                  </a:lnTo>
                  <a:lnTo>
                    <a:pt x="26057" y="57990"/>
                  </a:lnTo>
                  <a:lnTo>
                    <a:pt x="26234" y="60666"/>
                  </a:lnTo>
                  <a:lnTo>
                    <a:pt x="26412" y="63344"/>
                  </a:lnTo>
                  <a:lnTo>
                    <a:pt x="26514" y="66145"/>
                  </a:lnTo>
                  <a:lnTo>
                    <a:pt x="26596" y="68856"/>
                  </a:lnTo>
                  <a:lnTo>
                    <a:pt x="26679" y="71566"/>
                  </a:lnTo>
                  <a:lnTo>
                    <a:pt x="26708" y="74104"/>
                  </a:lnTo>
                  <a:lnTo>
                    <a:pt x="26729" y="76929"/>
                  </a:lnTo>
                  <a:lnTo>
                    <a:pt x="26750" y="79754"/>
                  </a:lnTo>
                  <a:lnTo>
                    <a:pt x="26736" y="82846"/>
                  </a:lnTo>
                  <a:lnTo>
                    <a:pt x="26723" y="85808"/>
                  </a:lnTo>
                  <a:lnTo>
                    <a:pt x="26709" y="88769"/>
                  </a:lnTo>
                  <a:lnTo>
                    <a:pt x="26677" y="91799"/>
                  </a:lnTo>
                  <a:lnTo>
                    <a:pt x="26649" y="94698"/>
                  </a:lnTo>
                  <a:lnTo>
                    <a:pt x="26621" y="97597"/>
                  </a:lnTo>
                  <a:lnTo>
                    <a:pt x="26585" y="100267"/>
                  </a:lnTo>
                  <a:lnTo>
                    <a:pt x="26554" y="103201"/>
                  </a:lnTo>
                  <a:lnTo>
                    <a:pt x="26523" y="106135"/>
                  </a:lnTo>
                  <a:lnTo>
                    <a:pt x="26491" y="109289"/>
                  </a:lnTo>
                  <a:lnTo>
                    <a:pt x="26464" y="112301"/>
                  </a:lnTo>
                  <a:lnTo>
                    <a:pt x="26437" y="115312"/>
                  </a:lnTo>
                  <a:lnTo>
                    <a:pt x="26413" y="118173"/>
                  </a:lnTo>
                  <a:lnTo>
                    <a:pt x="26393" y="121270"/>
                  </a:lnTo>
                  <a:lnTo>
                    <a:pt x="26372" y="124367"/>
                  </a:lnTo>
                  <a:lnTo>
                    <a:pt x="26356" y="127712"/>
                  </a:lnTo>
                  <a:lnTo>
                    <a:pt x="26342" y="130885"/>
                  </a:lnTo>
                  <a:lnTo>
                    <a:pt x="26328" y="134058"/>
                  </a:lnTo>
                  <a:lnTo>
                    <a:pt x="26289" y="157314"/>
                  </a:lnTo>
                  <a:lnTo>
                    <a:pt x="26287" y="159935"/>
                  </a:lnTo>
                  <a:lnTo>
                    <a:pt x="26287" y="162431"/>
                  </a:lnTo>
                  <a:lnTo>
                    <a:pt x="26289" y="164872"/>
                  </a:lnTo>
                  <a:lnTo>
                    <a:pt x="26289" y="167313"/>
                  </a:lnTo>
                  <a:lnTo>
                    <a:pt x="26289" y="169651"/>
                  </a:lnTo>
                  <a:lnTo>
                    <a:pt x="26291" y="171960"/>
                  </a:lnTo>
                  <a:lnTo>
                    <a:pt x="26292" y="174269"/>
                  </a:lnTo>
                  <a:lnTo>
                    <a:pt x="26294" y="176502"/>
                  </a:lnTo>
                  <a:lnTo>
                    <a:pt x="26296" y="178725"/>
                  </a:lnTo>
                  <a:lnTo>
                    <a:pt x="26296" y="180948"/>
                  </a:lnTo>
                  <a:lnTo>
                    <a:pt x="26112" y="183122"/>
                  </a:lnTo>
                  <a:lnTo>
                    <a:pt x="26299" y="185297"/>
                  </a:lnTo>
                  <a:lnTo>
                    <a:pt x="26487" y="187472"/>
                  </a:lnTo>
                  <a:lnTo>
                    <a:pt x="26985" y="189620"/>
                  </a:lnTo>
                  <a:lnTo>
                    <a:pt x="27420" y="191773"/>
                  </a:lnTo>
                  <a:lnTo>
                    <a:pt x="27856" y="193927"/>
                  </a:lnTo>
                  <a:lnTo>
                    <a:pt x="28424" y="196442"/>
                  </a:lnTo>
                  <a:lnTo>
                    <a:pt x="28909" y="198219"/>
                  </a:lnTo>
                  <a:lnTo>
                    <a:pt x="29394" y="199996"/>
                  </a:lnTo>
                  <a:lnTo>
                    <a:pt x="29902" y="201335"/>
                  </a:lnTo>
                  <a:lnTo>
                    <a:pt x="30329" y="202436"/>
                  </a:lnTo>
                  <a:lnTo>
                    <a:pt x="30757" y="203536"/>
                  </a:lnTo>
                  <a:lnTo>
                    <a:pt x="31282" y="204423"/>
                  </a:lnTo>
                  <a:lnTo>
                    <a:pt x="31473" y="20482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9212" y="4358083"/>
              <a:ext cx="675592" cy="494827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400643" y="5040537"/>
            <a:ext cx="94898" cy="165754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8554773" y="5041368"/>
            <a:ext cx="273685" cy="153670"/>
            <a:chOff x="8554773" y="5041368"/>
            <a:chExt cx="273685" cy="153670"/>
          </a:xfrm>
        </p:grpSpPr>
        <p:sp>
          <p:nvSpPr>
            <p:cNvPr id="45" name="object 45"/>
            <p:cNvSpPr/>
            <p:nvPr/>
          </p:nvSpPr>
          <p:spPr>
            <a:xfrm>
              <a:off x="8564298" y="5096667"/>
              <a:ext cx="69215" cy="20320"/>
            </a:xfrm>
            <a:custGeom>
              <a:avLst/>
              <a:gdLst/>
              <a:ahLst/>
              <a:cxnLst/>
              <a:rect l="l" t="t" r="r" b="b"/>
              <a:pathLst>
                <a:path w="69215" h="20320">
                  <a:moveTo>
                    <a:pt x="186" y="19992"/>
                  </a:moveTo>
                  <a:lnTo>
                    <a:pt x="186" y="19805"/>
                  </a:lnTo>
                  <a:lnTo>
                    <a:pt x="0" y="19308"/>
                  </a:lnTo>
                  <a:lnTo>
                    <a:pt x="186" y="18874"/>
                  </a:lnTo>
                  <a:lnTo>
                    <a:pt x="372" y="18440"/>
                  </a:lnTo>
                  <a:lnTo>
                    <a:pt x="683" y="17871"/>
                  </a:lnTo>
                  <a:lnTo>
                    <a:pt x="1304" y="17387"/>
                  </a:lnTo>
                  <a:lnTo>
                    <a:pt x="1924" y="16903"/>
                  </a:lnTo>
                  <a:lnTo>
                    <a:pt x="2804" y="16395"/>
                  </a:lnTo>
                  <a:lnTo>
                    <a:pt x="3909" y="15968"/>
                  </a:lnTo>
                  <a:lnTo>
                    <a:pt x="5013" y="15541"/>
                  </a:lnTo>
                  <a:lnTo>
                    <a:pt x="6587" y="15337"/>
                  </a:lnTo>
                  <a:lnTo>
                    <a:pt x="7932" y="14825"/>
                  </a:lnTo>
                  <a:lnTo>
                    <a:pt x="9278" y="14313"/>
                  </a:lnTo>
                  <a:lnTo>
                    <a:pt x="10558" y="13549"/>
                  </a:lnTo>
                  <a:lnTo>
                    <a:pt x="11982" y="12895"/>
                  </a:lnTo>
                  <a:lnTo>
                    <a:pt x="13405" y="12241"/>
                  </a:lnTo>
                  <a:lnTo>
                    <a:pt x="14880" y="11515"/>
                  </a:lnTo>
                  <a:lnTo>
                    <a:pt x="16473" y="10901"/>
                  </a:lnTo>
                  <a:lnTo>
                    <a:pt x="18066" y="10287"/>
                  </a:lnTo>
                  <a:lnTo>
                    <a:pt x="19760" y="9702"/>
                  </a:lnTo>
                  <a:lnTo>
                    <a:pt x="21540" y="9213"/>
                  </a:lnTo>
                  <a:lnTo>
                    <a:pt x="23319" y="8723"/>
                  </a:lnTo>
                  <a:lnTo>
                    <a:pt x="25394" y="8495"/>
                  </a:lnTo>
                  <a:lnTo>
                    <a:pt x="27151" y="7965"/>
                  </a:lnTo>
                  <a:lnTo>
                    <a:pt x="28908" y="7435"/>
                  </a:lnTo>
                  <a:lnTo>
                    <a:pt x="30448" y="6679"/>
                  </a:lnTo>
                  <a:lnTo>
                    <a:pt x="32081" y="6032"/>
                  </a:lnTo>
                  <a:lnTo>
                    <a:pt x="33714" y="5385"/>
                  </a:lnTo>
                  <a:lnTo>
                    <a:pt x="35283" y="4679"/>
                  </a:lnTo>
                  <a:lnTo>
                    <a:pt x="36950" y="4084"/>
                  </a:lnTo>
                  <a:lnTo>
                    <a:pt x="38616" y="3489"/>
                  </a:lnTo>
                  <a:lnTo>
                    <a:pt x="40306" y="2928"/>
                  </a:lnTo>
                  <a:lnTo>
                    <a:pt x="42078" y="2461"/>
                  </a:lnTo>
                  <a:lnTo>
                    <a:pt x="43851" y="1992"/>
                  </a:lnTo>
                  <a:lnTo>
                    <a:pt x="53459" y="510"/>
                  </a:lnTo>
                  <a:lnTo>
                    <a:pt x="55468" y="311"/>
                  </a:lnTo>
                  <a:lnTo>
                    <a:pt x="57729" y="0"/>
                  </a:lnTo>
                  <a:lnTo>
                    <a:pt x="59638" y="85"/>
                  </a:lnTo>
                  <a:lnTo>
                    <a:pt x="61548" y="170"/>
                  </a:lnTo>
                  <a:lnTo>
                    <a:pt x="63383" y="622"/>
                  </a:lnTo>
                  <a:lnTo>
                    <a:pt x="64919" y="1020"/>
                  </a:lnTo>
                  <a:lnTo>
                    <a:pt x="66455" y="1419"/>
                  </a:lnTo>
                  <a:lnTo>
                    <a:pt x="68198" y="2234"/>
                  </a:lnTo>
                  <a:lnTo>
                    <a:pt x="68853" y="247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77638" y="5159805"/>
              <a:ext cx="64769" cy="10160"/>
            </a:xfrm>
            <a:custGeom>
              <a:avLst/>
              <a:gdLst/>
              <a:ahLst/>
              <a:cxnLst/>
              <a:rect l="l" t="t" r="r" b="b"/>
              <a:pathLst>
                <a:path w="64770" h="10160">
                  <a:moveTo>
                    <a:pt x="0" y="9468"/>
                  </a:moveTo>
                  <a:lnTo>
                    <a:pt x="0" y="9468"/>
                  </a:lnTo>
                  <a:lnTo>
                    <a:pt x="9278" y="9468"/>
                  </a:lnTo>
                  <a:lnTo>
                    <a:pt x="11242" y="9654"/>
                  </a:lnTo>
                  <a:lnTo>
                    <a:pt x="12913" y="9468"/>
                  </a:lnTo>
                  <a:lnTo>
                    <a:pt x="14584" y="9281"/>
                  </a:lnTo>
                  <a:lnTo>
                    <a:pt x="16130" y="8783"/>
                  </a:lnTo>
                  <a:lnTo>
                    <a:pt x="17774" y="8349"/>
                  </a:lnTo>
                  <a:lnTo>
                    <a:pt x="19416" y="7915"/>
                  </a:lnTo>
                  <a:lnTo>
                    <a:pt x="21049" y="7347"/>
                  </a:lnTo>
                  <a:lnTo>
                    <a:pt x="22772" y="6862"/>
                  </a:lnTo>
                  <a:lnTo>
                    <a:pt x="24495" y="6378"/>
                  </a:lnTo>
                  <a:lnTo>
                    <a:pt x="26266" y="5870"/>
                  </a:lnTo>
                  <a:lnTo>
                    <a:pt x="28109" y="5444"/>
                  </a:lnTo>
                  <a:lnTo>
                    <a:pt x="29950" y="5017"/>
                  </a:lnTo>
                  <a:lnTo>
                    <a:pt x="31863" y="4626"/>
                  </a:lnTo>
                  <a:lnTo>
                    <a:pt x="33825" y="4300"/>
                  </a:lnTo>
                  <a:lnTo>
                    <a:pt x="35785" y="3975"/>
                  </a:lnTo>
                  <a:lnTo>
                    <a:pt x="37816" y="3709"/>
                  </a:lnTo>
                  <a:lnTo>
                    <a:pt x="39876" y="3489"/>
                  </a:lnTo>
                  <a:lnTo>
                    <a:pt x="41936" y="3269"/>
                  </a:lnTo>
                  <a:lnTo>
                    <a:pt x="44053" y="3111"/>
                  </a:lnTo>
                  <a:lnTo>
                    <a:pt x="46185" y="2982"/>
                  </a:lnTo>
                  <a:lnTo>
                    <a:pt x="48317" y="2852"/>
                  </a:lnTo>
                  <a:lnTo>
                    <a:pt x="63853" y="248"/>
                  </a:lnTo>
                  <a:lnTo>
                    <a:pt x="64773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89441" y="5122935"/>
              <a:ext cx="58419" cy="7620"/>
            </a:xfrm>
            <a:custGeom>
              <a:avLst/>
              <a:gdLst/>
              <a:ahLst/>
              <a:cxnLst/>
              <a:rect l="l" t="t" r="r" b="b"/>
              <a:pathLst>
                <a:path w="58420" h="7620">
                  <a:moveTo>
                    <a:pt x="0" y="6877"/>
                  </a:moveTo>
                  <a:lnTo>
                    <a:pt x="186" y="6877"/>
                  </a:lnTo>
                  <a:lnTo>
                    <a:pt x="684" y="7063"/>
                  </a:lnTo>
                  <a:lnTo>
                    <a:pt x="1117" y="6877"/>
                  </a:lnTo>
                  <a:lnTo>
                    <a:pt x="1551" y="6691"/>
                  </a:lnTo>
                  <a:lnTo>
                    <a:pt x="1934" y="6193"/>
                  </a:lnTo>
                  <a:lnTo>
                    <a:pt x="2605" y="5758"/>
                  </a:lnTo>
                  <a:lnTo>
                    <a:pt x="3275" y="5324"/>
                  </a:lnTo>
                  <a:lnTo>
                    <a:pt x="4094" y="4756"/>
                  </a:lnTo>
                  <a:lnTo>
                    <a:pt x="5142" y="4272"/>
                  </a:lnTo>
                  <a:lnTo>
                    <a:pt x="13725" y="1710"/>
                  </a:lnTo>
                  <a:lnTo>
                    <a:pt x="15476" y="1384"/>
                  </a:lnTo>
                  <a:lnTo>
                    <a:pt x="38996" y="18"/>
                  </a:lnTo>
                  <a:lnTo>
                    <a:pt x="41257" y="0"/>
                  </a:lnTo>
                  <a:lnTo>
                    <a:pt x="43539" y="6"/>
                  </a:lnTo>
                  <a:lnTo>
                    <a:pt x="45808" y="13"/>
                  </a:lnTo>
                  <a:lnTo>
                    <a:pt x="48076" y="20"/>
                  </a:lnTo>
                  <a:lnTo>
                    <a:pt x="50534" y="42"/>
                  </a:lnTo>
                  <a:lnTo>
                    <a:pt x="52607" y="60"/>
                  </a:lnTo>
                  <a:lnTo>
                    <a:pt x="54680" y="79"/>
                  </a:lnTo>
                  <a:lnTo>
                    <a:pt x="57305" y="113"/>
                  </a:lnTo>
                  <a:lnTo>
                    <a:pt x="58244" y="12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807635" y="5050893"/>
              <a:ext cx="11430" cy="134620"/>
            </a:xfrm>
            <a:custGeom>
              <a:avLst/>
              <a:gdLst/>
              <a:ahLst/>
              <a:cxnLst/>
              <a:rect l="l" t="t" r="r" b="b"/>
              <a:pathLst>
                <a:path w="11429" h="134620">
                  <a:moveTo>
                    <a:pt x="186" y="0"/>
                  </a:moveTo>
                  <a:lnTo>
                    <a:pt x="186" y="0"/>
                  </a:lnTo>
                  <a:lnTo>
                    <a:pt x="186" y="101262"/>
                  </a:lnTo>
                  <a:lnTo>
                    <a:pt x="0" y="103636"/>
                  </a:lnTo>
                  <a:lnTo>
                    <a:pt x="186" y="105638"/>
                  </a:lnTo>
                  <a:lnTo>
                    <a:pt x="373" y="107641"/>
                  </a:lnTo>
                  <a:lnTo>
                    <a:pt x="870" y="109331"/>
                  </a:lnTo>
                  <a:lnTo>
                    <a:pt x="1304" y="111086"/>
                  </a:lnTo>
                  <a:lnTo>
                    <a:pt x="1739" y="112841"/>
                  </a:lnTo>
                  <a:lnTo>
                    <a:pt x="2307" y="114462"/>
                  </a:lnTo>
                  <a:lnTo>
                    <a:pt x="2792" y="116168"/>
                  </a:lnTo>
                  <a:lnTo>
                    <a:pt x="3276" y="117874"/>
                  </a:lnTo>
                  <a:lnTo>
                    <a:pt x="3783" y="119557"/>
                  </a:lnTo>
                  <a:lnTo>
                    <a:pt x="4211" y="121321"/>
                  </a:lnTo>
                  <a:lnTo>
                    <a:pt x="4637" y="123085"/>
                  </a:lnTo>
                  <a:lnTo>
                    <a:pt x="4842" y="125072"/>
                  </a:lnTo>
                  <a:lnTo>
                    <a:pt x="5353" y="126751"/>
                  </a:lnTo>
                  <a:lnTo>
                    <a:pt x="10684" y="134408"/>
                  </a:lnTo>
                  <a:lnTo>
                    <a:pt x="10965" y="13454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8061768" y="5393214"/>
            <a:ext cx="262255" cy="377825"/>
            <a:chOff x="8061768" y="5393214"/>
            <a:chExt cx="262255" cy="377825"/>
          </a:xfrm>
        </p:grpSpPr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9785" y="5393214"/>
              <a:ext cx="99659" cy="18189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071293" y="5622763"/>
              <a:ext cx="243204" cy="20320"/>
            </a:xfrm>
            <a:custGeom>
              <a:avLst/>
              <a:gdLst/>
              <a:ahLst/>
              <a:cxnLst/>
              <a:rect l="l" t="t" r="r" b="b"/>
              <a:pathLst>
                <a:path w="243204" h="20320">
                  <a:moveTo>
                    <a:pt x="13093" y="20030"/>
                  </a:moveTo>
                  <a:lnTo>
                    <a:pt x="13093" y="19844"/>
                  </a:lnTo>
                  <a:lnTo>
                    <a:pt x="13279" y="19347"/>
                  </a:lnTo>
                  <a:lnTo>
                    <a:pt x="13093" y="18912"/>
                  </a:lnTo>
                  <a:lnTo>
                    <a:pt x="10288" y="16620"/>
                  </a:lnTo>
                  <a:lnTo>
                    <a:pt x="9370" y="16007"/>
                  </a:lnTo>
                  <a:lnTo>
                    <a:pt x="8452" y="15394"/>
                  </a:lnTo>
                  <a:lnTo>
                    <a:pt x="7562" y="14506"/>
                  </a:lnTo>
                  <a:lnTo>
                    <a:pt x="6464" y="13745"/>
                  </a:lnTo>
                  <a:lnTo>
                    <a:pt x="5367" y="12986"/>
                  </a:lnTo>
                  <a:lnTo>
                    <a:pt x="3785" y="12151"/>
                  </a:lnTo>
                  <a:lnTo>
                    <a:pt x="2784" y="11447"/>
                  </a:lnTo>
                  <a:lnTo>
                    <a:pt x="1784" y="10743"/>
                  </a:lnTo>
                  <a:lnTo>
                    <a:pt x="870" y="10078"/>
                  </a:lnTo>
                  <a:lnTo>
                    <a:pt x="461" y="9521"/>
                  </a:lnTo>
                  <a:lnTo>
                    <a:pt x="51" y="8965"/>
                  </a:lnTo>
                  <a:lnTo>
                    <a:pt x="2433" y="7193"/>
                  </a:lnTo>
                  <a:lnTo>
                    <a:pt x="3447" y="6955"/>
                  </a:lnTo>
                  <a:lnTo>
                    <a:pt x="13714" y="6415"/>
                  </a:lnTo>
                  <a:lnTo>
                    <a:pt x="15867" y="6415"/>
                  </a:lnTo>
                  <a:lnTo>
                    <a:pt x="18036" y="6418"/>
                  </a:lnTo>
                  <a:lnTo>
                    <a:pt x="20206" y="6421"/>
                  </a:lnTo>
                  <a:lnTo>
                    <a:pt x="22321" y="6450"/>
                  </a:lnTo>
                  <a:lnTo>
                    <a:pt x="24798" y="6477"/>
                  </a:lnTo>
                  <a:lnTo>
                    <a:pt x="27275" y="6502"/>
                  </a:lnTo>
                  <a:lnTo>
                    <a:pt x="30129" y="6541"/>
                  </a:lnTo>
                  <a:lnTo>
                    <a:pt x="32897" y="6574"/>
                  </a:lnTo>
                  <a:lnTo>
                    <a:pt x="35666" y="6606"/>
                  </a:lnTo>
                  <a:lnTo>
                    <a:pt x="38591" y="6643"/>
                  </a:lnTo>
                  <a:lnTo>
                    <a:pt x="41406" y="6674"/>
                  </a:lnTo>
                  <a:lnTo>
                    <a:pt x="44222" y="6705"/>
                  </a:lnTo>
                  <a:lnTo>
                    <a:pt x="46872" y="6734"/>
                  </a:lnTo>
                  <a:lnTo>
                    <a:pt x="49792" y="6758"/>
                  </a:lnTo>
                  <a:lnTo>
                    <a:pt x="52712" y="6783"/>
                  </a:lnTo>
                  <a:lnTo>
                    <a:pt x="55891" y="6803"/>
                  </a:lnTo>
                  <a:lnTo>
                    <a:pt x="58926" y="6821"/>
                  </a:lnTo>
                  <a:lnTo>
                    <a:pt x="61961" y="6838"/>
                  </a:lnTo>
                  <a:lnTo>
                    <a:pt x="64865" y="6851"/>
                  </a:lnTo>
                  <a:lnTo>
                    <a:pt x="68001" y="6861"/>
                  </a:lnTo>
                  <a:lnTo>
                    <a:pt x="71135" y="6872"/>
                  </a:lnTo>
                  <a:lnTo>
                    <a:pt x="87269" y="6894"/>
                  </a:lnTo>
                  <a:lnTo>
                    <a:pt x="90532" y="6897"/>
                  </a:lnTo>
                  <a:lnTo>
                    <a:pt x="94021" y="6897"/>
                  </a:lnTo>
                  <a:lnTo>
                    <a:pt x="97314" y="6897"/>
                  </a:lnTo>
                  <a:lnTo>
                    <a:pt x="100607" y="6897"/>
                  </a:lnTo>
                  <a:lnTo>
                    <a:pt x="103718" y="6896"/>
                  </a:lnTo>
                  <a:lnTo>
                    <a:pt x="107026" y="6894"/>
                  </a:lnTo>
                  <a:lnTo>
                    <a:pt x="110332" y="6893"/>
                  </a:lnTo>
                  <a:lnTo>
                    <a:pt x="113844" y="6892"/>
                  </a:lnTo>
                  <a:lnTo>
                    <a:pt x="117155" y="6891"/>
                  </a:lnTo>
                  <a:lnTo>
                    <a:pt x="120466" y="6889"/>
                  </a:lnTo>
                  <a:lnTo>
                    <a:pt x="123767" y="6887"/>
                  </a:lnTo>
                  <a:lnTo>
                    <a:pt x="126890" y="6886"/>
                  </a:lnTo>
                  <a:lnTo>
                    <a:pt x="130013" y="6885"/>
                  </a:lnTo>
                  <a:lnTo>
                    <a:pt x="133021" y="6884"/>
                  </a:lnTo>
                  <a:lnTo>
                    <a:pt x="135891" y="6882"/>
                  </a:lnTo>
                  <a:lnTo>
                    <a:pt x="138762" y="6881"/>
                  </a:lnTo>
                  <a:lnTo>
                    <a:pt x="141484" y="7067"/>
                  </a:lnTo>
                  <a:lnTo>
                    <a:pt x="144112" y="6879"/>
                  </a:lnTo>
                  <a:lnTo>
                    <a:pt x="146742" y="6692"/>
                  </a:lnTo>
                  <a:lnTo>
                    <a:pt x="149045" y="6194"/>
                  </a:lnTo>
                  <a:lnTo>
                    <a:pt x="151665" y="5760"/>
                  </a:lnTo>
                  <a:lnTo>
                    <a:pt x="154285" y="5325"/>
                  </a:lnTo>
                  <a:lnTo>
                    <a:pt x="157105" y="4756"/>
                  </a:lnTo>
                  <a:lnTo>
                    <a:pt x="159835" y="4271"/>
                  </a:lnTo>
                  <a:lnTo>
                    <a:pt x="162565" y="3787"/>
                  </a:lnTo>
                  <a:lnTo>
                    <a:pt x="165350" y="3280"/>
                  </a:lnTo>
                  <a:lnTo>
                    <a:pt x="168043" y="2852"/>
                  </a:lnTo>
                  <a:lnTo>
                    <a:pt x="170736" y="2426"/>
                  </a:lnTo>
                  <a:lnTo>
                    <a:pt x="173403" y="2035"/>
                  </a:lnTo>
                  <a:lnTo>
                    <a:pt x="175992" y="1709"/>
                  </a:lnTo>
                  <a:lnTo>
                    <a:pt x="178582" y="1383"/>
                  </a:lnTo>
                  <a:lnTo>
                    <a:pt x="181109" y="1118"/>
                  </a:lnTo>
                  <a:lnTo>
                    <a:pt x="183579" y="898"/>
                  </a:lnTo>
                  <a:lnTo>
                    <a:pt x="186049" y="678"/>
                  </a:lnTo>
                  <a:lnTo>
                    <a:pt x="188449" y="520"/>
                  </a:lnTo>
                  <a:lnTo>
                    <a:pt x="190813" y="391"/>
                  </a:lnTo>
                  <a:lnTo>
                    <a:pt x="193176" y="261"/>
                  </a:lnTo>
                  <a:lnTo>
                    <a:pt x="204497" y="18"/>
                  </a:lnTo>
                  <a:lnTo>
                    <a:pt x="206723" y="0"/>
                  </a:lnTo>
                  <a:lnTo>
                    <a:pt x="208915" y="6"/>
                  </a:lnTo>
                  <a:lnTo>
                    <a:pt x="211106" y="13"/>
                  </a:lnTo>
                  <a:lnTo>
                    <a:pt x="213297" y="20"/>
                  </a:lnTo>
                  <a:lnTo>
                    <a:pt x="215469" y="42"/>
                  </a:lnTo>
                  <a:lnTo>
                    <a:pt x="217643" y="61"/>
                  </a:lnTo>
                  <a:lnTo>
                    <a:pt x="219817" y="79"/>
                  </a:lnTo>
                  <a:lnTo>
                    <a:pt x="221982" y="104"/>
                  </a:lnTo>
                  <a:lnTo>
                    <a:pt x="224151" y="125"/>
                  </a:lnTo>
                  <a:lnTo>
                    <a:pt x="226320" y="146"/>
                  </a:lnTo>
                  <a:lnTo>
                    <a:pt x="228486" y="168"/>
                  </a:lnTo>
                  <a:lnTo>
                    <a:pt x="230656" y="186"/>
                  </a:lnTo>
                  <a:lnTo>
                    <a:pt x="232827" y="205"/>
                  </a:lnTo>
                  <a:lnTo>
                    <a:pt x="235371" y="222"/>
                  </a:lnTo>
                  <a:lnTo>
                    <a:pt x="237173" y="237"/>
                  </a:lnTo>
                  <a:lnTo>
                    <a:pt x="238975" y="251"/>
                  </a:lnTo>
                  <a:lnTo>
                    <a:pt x="240530" y="77"/>
                  </a:lnTo>
                  <a:lnTo>
                    <a:pt x="242968" y="1854"/>
                  </a:lnTo>
                  <a:lnTo>
                    <a:pt x="242499" y="2663"/>
                  </a:lnTo>
                  <a:lnTo>
                    <a:pt x="242437" y="291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222312" y="5669101"/>
              <a:ext cx="31115" cy="92710"/>
            </a:xfrm>
            <a:custGeom>
              <a:avLst/>
              <a:gdLst/>
              <a:ahLst/>
              <a:cxnLst/>
              <a:rect l="l" t="t" r="r" b="b"/>
              <a:pathLst>
                <a:path w="31115" h="92710">
                  <a:moveTo>
                    <a:pt x="186" y="0"/>
                  </a:moveTo>
                  <a:lnTo>
                    <a:pt x="186" y="186"/>
                  </a:lnTo>
                  <a:lnTo>
                    <a:pt x="0" y="683"/>
                  </a:lnTo>
                  <a:lnTo>
                    <a:pt x="186" y="1118"/>
                  </a:lnTo>
                  <a:lnTo>
                    <a:pt x="372" y="1552"/>
                  </a:lnTo>
                  <a:lnTo>
                    <a:pt x="870" y="1934"/>
                  </a:lnTo>
                  <a:lnTo>
                    <a:pt x="1303" y="2605"/>
                  </a:lnTo>
                  <a:lnTo>
                    <a:pt x="1737" y="3275"/>
                  </a:lnTo>
                  <a:lnTo>
                    <a:pt x="2306" y="4093"/>
                  </a:lnTo>
                  <a:lnTo>
                    <a:pt x="2791" y="5141"/>
                  </a:lnTo>
                  <a:lnTo>
                    <a:pt x="4840" y="12159"/>
                  </a:lnTo>
                  <a:lnTo>
                    <a:pt x="5352" y="13724"/>
                  </a:lnTo>
                  <a:lnTo>
                    <a:pt x="5864" y="15290"/>
                  </a:lnTo>
                  <a:lnTo>
                    <a:pt x="6627" y="16728"/>
                  </a:lnTo>
                  <a:lnTo>
                    <a:pt x="7281" y="18281"/>
                  </a:lnTo>
                  <a:lnTo>
                    <a:pt x="7935" y="19834"/>
                  </a:lnTo>
                  <a:lnTo>
                    <a:pt x="8662" y="21386"/>
                  </a:lnTo>
                  <a:lnTo>
                    <a:pt x="9276" y="23041"/>
                  </a:lnTo>
                  <a:lnTo>
                    <a:pt x="11681" y="32079"/>
                  </a:lnTo>
                  <a:lnTo>
                    <a:pt x="12211" y="33828"/>
                  </a:lnTo>
                  <a:lnTo>
                    <a:pt x="12741" y="35578"/>
                  </a:lnTo>
                  <a:lnTo>
                    <a:pt x="13497" y="37097"/>
                  </a:lnTo>
                  <a:lnTo>
                    <a:pt x="14144" y="38712"/>
                  </a:lnTo>
                  <a:lnTo>
                    <a:pt x="14791" y="40326"/>
                  </a:lnTo>
                  <a:lnTo>
                    <a:pt x="15497" y="41871"/>
                  </a:lnTo>
                  <a:lnTo>
                    <a:pt x="16092" y="43516"/>
                  </a:lnTo>
                  <a:lnTo>
                    <a:pt x="16688" y="45161"/>
                  </a:lnTo>
                  <a:lnTo>
                    <a:pt x="17248" y="46829"/>
                  </a:lnTo>
                  <a:lnTo>
                    <a:pt x="17715" y="48583"/>
                  </a:lnTo>
                  <a:lnTo>
                    <a:pt x="18184" y="50337"/>
                  </a:lnTo>
                  <a:lnTo>
                    <a:pt x="18576" y="52155"/>
                  </a:lnTo>
                  <a:lnTo>
                    <a:pt x="18901" y="54038"/>
                  </a:lnTo>
                  <a:lnTo>
                    <a:pt x="19227" y="55920"/>
                  </a:lnTo>
                  <a:lnTo>
                    <a:pt x="19469" y="57877"/>
                  </a:lnTo>
                  <a:lnTo>
                    <a:pt x="19667" y="59877"/>
                  </a:lnTo>
                  <a:lnTo>
                    <a:pt x="19865" y="61876"/>
                  </a:lnTo>
                  <a:lnTo>
                    <a:pt x="19804" y="63943"/>
                  </a:lnTo>
                  <a:lnTo>
                    <a:pt x="20092" y="66034"/>
                  </a:lnTo>
                  <a:lnTo>
                    <a:pt x="20379" y="68124"/>
                  </a:lnTo>
                  <a:lnTo>
                    <a:pt x="21108" y="70453"/>
                  </a:lnTo>
                  <a:lnTo>
                    <a:pt x="21392" y="72421"/>
                  </a:lnTo>
                  <a:lnTo>
                    <a:pt x="21676" y="74388"/>
                  </a:lnTo>
                  <a:lnTo>
                    <a:pt x="21558" y="76080"/>
                  </a:lnTo>
                  <a:lnTo>
                    <a:pt x="21791" y="77837"/>
                  </a:lnTo>
                  <a:lnTo>
                    <a:pt x="22025" y="79595"/>
                  </a:lnTo>
                  <a:lnTo>
                    <a:pt x="22435" y="81239"/>
                  </a:lnTo>
                  <a:lnTo>
                    <a:pt x="22790" y="82965"/>
                  </a:lnTo>
                  <a:lnTo>
                    <a:pt x="23145" y="84692"/>
                  </a:lnTo>
                  <a:lnTo>
                    <a:pt x="23563" y="86778"/>
                  </a:lnTo>
                  <a:lnTo>
                    <a:pt x="23918" y="88196"/>
                  </a:lnTo>
                  <a:lnTo>
                    <a:pt x="25287" y="92123"/>
                  </a:lnTo>
                  <a:lnTo>
                    <a:pt x="25688" y="92092"/>
                  </a:lnTo>
                  <a:lnTo>
                    <a:pt x="26089" y="92060"/>
                  </a:lnTo>
                  <a:lnTo>
                    <a:pt x="26754" y="91834"/>
                  </a:lnTo>
                  <a:lnTo>
                    <a:pt x="27327" y="91281"/>
                  </a:lnTo>
                  <a:lnTo>
                    <a:pt x="27899" y="90728"/>
                  </a:lnTo>
                  <a:lnTo>
                    <a:pt x="28561" y="89680"/>
                  </a:lnTo>
                  <a:lnTo>
                    <a:pt x="29123" y="88774"/>
                  </a:lnTo>
                  <a:lnTo>
                    <a:pt x="29683" y="87869"/>
                  </a:lnTo>
                  <a:lnTo>
                    <a:pt x="30429" y="86334"/>
                  </a:lnTo>
                  <a:lnTo>
                    <a:pt x="30691" y="8584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83779" y="5540864"/>
            <a:ext cx="118745" cy="52705"/>
            <a:chOff x="8383779" y="5540864"/>
            <a:chExt cx="118745" cy="52705"/>
          </a:xfrm>
        </p:grpSpPr>
        <p:sp>
          <p:nvSpPr>
            <p:cNvPr id="54" name="object 54"/>
            <p:cNvSpPr/>
            <p:nvPr/>
          </p:nvSpPr>
          <p:spPr>
            <a:xfrm>
              <a:off x="8393304" y="5550389"/>
              <a:ext cx="99695" cy="20320"/>
            </a:xfrm>
            <a:custGeom>
              <a:avLst/>
              <a:gdLst/>
              <a:ahLst/>
              <a:cxnLst/>
              <a:rect l="l" t="t" r="r" b="b"/>
              <a:pathLst>
                <a:path w="99695" h="20320">
                  <a:moveTo>
                    <a:pt x="186" y="20061"/>
                  </a:moveTo>
                  <a:lnTo>
                    <a:pt x="186" y="19875"/>
                  </a:lnTo>
                  <a:lnTo>
                    <a:pt x="0" y="19377"/>
                  </a:lnTo>
                  <a:lnTo>
                    <a:pt x="186" y="18943"/>
                  </a:lnTo>
                  <a:lnTo>
                    <a:pt x="372" y="18508"/>
                  </a:lnTo>
                  <a:lnTo>
                    <a:pt x="683" y="17940"/>
                  </a:lnTo>
                  <a:lnTo>
                    <a:pt x="1304" y="17455"/>
                  </a:lnTo>
                  <a:lnTo>
                    <a:pt x="1924" y="16971"/>
                  </a:lnTo>
                  <a:lnTo>
                    <a:pt x="2804" y="16464"/>
                  </a:lnTo>
                  <a:lnTo>
                    <a:pt x="3909" y="16037"/>
                  </a:lnTo>
                  <a:lnTo>
                    <a:pt x="5013" y="15610"/>
                  </a:lnTo>
                  <a:lnTo>
                    <a:pt x="6401" y="15219"/>
                  </a:lnTo>
                  <a:lnTo>
                    <a:pt x="7932" y="14894"/>
                  </a:lnTo>
                  <a:lnTo>
                    <a:pt x="9464" y="14567"/>
                  </a:lnTo>
                  <a:lnTo>
                    <a:pt x="11242" y="14302"/>
                  </a:lnTo>
                  <a:lnTo>
                    <a:pt x="13099" y="14082"/>
                  </a:lnTo>
                  <a:lnTo>
                    <a:pt x="14957" y="13862"/>
                  </a:lnTo>
                  <a:lnTo>
                    <a:pt x="17187" y="13890"/>
                  </a:lnTo>
                  <a:lnTo>
                    <a:pt x="19078" y="13574"/>
                  </a:lnTo>
                  <a:lnTo>
                    <a:pt x="20969" y="13259"/>
                  </a:lnTo>
                  <a:lnTo>
                    <a:pt x="22673" y="12684"/>
                  </a:lnTo>
                  <a:lnTo>
                    <a:pt x="24446" y="12187"/>
                  </a:lnTo>
                  <a:lnTo>
                    <a:pt x="26219" y="11691"/>
                  </a:lnTo>
                  <a:lnTo>
                    <a:pt x="27929" y="11098"/>
                  </a:lnTo>
                  <a:lnTo>
                    <a:pt x="29714" y="10596"/>
                  </a:lnTo>
                  <a:lnTo>
                    <a:pt x="31498" y="10094"/>
                  </a:lnTo>
                  <a:lnTo>
                    <a:pt x="33294" y="9593"/>
                  </a:lnTo>
                  <a:lnTo>
                    <a:pt x="35154" y="9173"/>
                  </a:lnTo>
                  <a:lnTo>
                    <a:pt x="37014" y="8753"/>
                  </a:lnTo>
                  <a:lnTo>
                    <a:pt x="46880" y="7329"/>
                  </a:lnTo>
                  <a:lnTo>
                    <a:pt x="48921" y="7130"/>
                  </a:lnTo>
                  <a:lnTo>
                    <a:pt x="51013" y="6994"/>
                  </a:lnTo>
                  <a:lnTo>
                    <a:pt x="53124" y="6884"/>
                  </a:lnTo>
                  <a:lnTo>
                    <a:pt x="55236" y="6774"/>
                  </a:lnTo>
                  <a:lnTo>
                    <a:pt x="57573" y="6899"/>
                  </a:lnTo>
                  <a:lnTo>
                    <a:pt x="59546" y="6665"/>
                  </a:lnTo>
                  <a:lnTo>
                    <a:pt x="61519" y="6431"/>
                  </a:lnTo>
                  <a:lnTo>
                    <a:pt x="63209" y="5921"/>
                  </a:lnTo>
                  <a:lnTo>
                    <a:pt x="64964" y="5479"/>
                  </a:lnTo>
                  <a:lnTo>
                    <a:pt x="66719" y="5036"/>
                  </a:lnTo>
                  <a:lnTo>
                    <a:pt x="68357" y="4482"/>
                  </a:lnTo>
                  <a:lnTo>
                    <a:pt x="70077" y="4011"/>
                  </a:lnTo>
                  <a:lnTo>
                    <a:pt x="71797" y="3539"/>
                  </a:lnTo>
                  <a:lnTo>
                    <a:pt x="73504" y="3056"/>
                  </a:lnTo>
                  <a:lnTo>
                    <a:pt x="75286" y="2650"/>
                  </a:lnTo>
                  <a:lnTo>
                    <a:pt x="90999" y="484"/>
                  </a:lnTo>
                  <a:lnTo>
                    <a:pt x="92699" y="368"/>
                  </a:lnTo>
                  <a:lnTo>
                    <a:pt x="94400" y="253"/>
                  </a:lnTo>
                  <a:lnTo>
                    <a:pt x="95714" y="0"/>
                  </a:lnTo>
                  <a:lnTo>
                    <a:pt x="96796" y="132"/>
                  </a:lnTo>
                  <a:lnTo>
                    <a:pt x="97878" y="265"/>
                  </a:lnTo>
                  <a:lnTo>
                    <a:pt x="98789" y="745"/>
                  </a:lnTo>
                  <a:lnTo>
                    <a:pt x="99191" y="1166"/>
                  </a:lnTo>
                  <a:lnTo>
                    <a:pt x="99593" y="1587"/>
                  </a:lnTo>
                  <a:lnTo>
                    <a:pt x="99403" y="2165"/>
                  </a:lnTo>
                  <a:lnTo>
                    <a:pt x="99210" y="2659"/>
                  </a:lnTo>
                  <a:lnTo>
                    <a:pt x="99018" y="3152"/>
                  </a:lnTo>
                  <a:lnTo>
                    <a:pt x="98234" y="3883"/>
                  </a:lnTo>
                  <a:lnTo>
                    <a:pt x="98038" y="412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26374" y="55836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0" y="0"/>
                  </a:lnTo>
                  <a:lnTo>
                    <a:pt x="70716" y="0"/>
                  </a:lnTo>
                  <a:lnTo>
                    <a:pt x="7163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631802" y="5457893"/>
            <a:ext cx="103045" cy="149216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8794482" y="5544144"/>
            <a:ext cx="15240" cy="84455"/>
          </a:xfrm>
          <a:custGeom>
            <a:avLst/>
            <a:gdLst/>
            <a:ahLst/>
            <a:cxnLst/>
            <a:rect l="l" t="t" r="r" b="b"/>
            <a:pathLst>
              <a:path w="15240" h="84454">
                <a:moveTo>
                  <a:pt x="186" y="0"/>
                </a:moveTo>
                <a:lnTo>
                  <a:pt x="186" y="0"/>
                </a:lnTo>
                <a:lnTo>
                  <a:pt x="186" y="4827"/>
                </a:lnTo>
                <a:lnTo>
                  <a:pt x="0" y="6214"/>
                </a:lnTo>
                <a:lnTo>
                  <a:pt x="186" y="7746"/>
                </a:lnTo>
                <a:lnTo>
                  <a:pt x="372" y="9277"/>
                </a:lnTo>
                <a:lnTo>
                  <a:pt x="869" y="11055"/>
                </a:lnTo>
                <a:lnTo>
                  <a:pt x="1304" y="12913"/>
                </a:lnTo>
                <a:lnTo>
                  <a:pt x="1738" y="14771"/>
                </a:lnTo>
                <a:lnTo>
                  <a:pt x="2306" y="16814"/>
                </a:lnTo>
                <a:lnTo>
                  <a:pt x="2791" y="18891"/>
                </a:lnTo>
                <a:lnTo>
                  <a:pt x="5757" y="36704"/>
                </a:lnTo>
                <a:lnTo>
                  <a:pt x="6164" y="38991"/>
                </a:lnTo>
                <a:lnTo>
                  <a:pt x="6570" y="41278"/>
                </a:lnTo>
                <a:lnTo>
                  <a:pt x="7225" y="43574"/>
                </a:lnTo>
                <a:lnTo>
                  <a:pt x="7790" y="45854"/>
                </a:lnTo>
                <a:lnTo>
                  <a:pt x="8352" y="48134"/>
                </a:lnTo>
                <a:lnTo>
                  <a:pt x="8999" y="50409"/>
                </a:lnTo>
                <a:lnTo>
                  <a:pt x="9545" y="52671"/>
                </a:lnTo>
                <a:lnTo>
                  <a:pt x="10092" y="54933"/>
                </a:lnTo>
                <a:lnTo>
                  <a:pt x="10624" y="57183"/>
                </a:lnTo>
                <a:lnTo>
                  <a:pt x="11069" y="59424"/>
                </a:lnTo>
                <a:lnTo>
                  <a:pt x="11514" y="61664"/>
                </a:lnTo>
                <a:lnTo>
                  <a:pt x="11897" y="63892"/>
                </a:lnTo>
                <a:lnTo>
                  <a:pt x="12216" y="66114"/>
                </a:lnTo>
                <a:lnTo>
                  <a:pt x="12534" y="68336"/>
                </a:lnTo>
                <a:lnTo>
                  <a:pt x="12593" y="70733"/>
                </a:lnTo>
                <a:lnTo>
                  <a:pt x="12980" y="72754"/>
                </a:lnTo>
                <a:lnTo>
                  <a:pt x="13368" y="74775"/>
                </a:lnTo>
                <a:lnTo>
                  <a:pt x="14185" y="76663"/>
                </a:lnTo>
                <a:lnTo>
                  <a:pt x="14542" y="78240"/>
                </a:lnTo>
                <a:lnTo>
                  <a:pt x="14899" y="79817"/>
                </a:lnTo>
                <a:lnTo>
                  <a:pt x="15024" y="81316"/>
                </a:lnTo>
                <a:lnTo>
                  <a:pt x="15118" y="82217"/>
                </a:lnTo>
                <a:lnTo>
                  <a:pt x="15212" y="83118"/>
                </a:lnTo>
                <a:lnTo>
                  <a:pt x="15157" y="83422"/>
                </a:lnTo>
                <a:lnTo>
                  <a:pt x="15104" y="83644"/>
                </a:lnTo>
                <a:lnTo>
                  <a:pt x="15050" y="83868"/>
                </a:lnTo>
                <a:lnTo>
                  <a:pt x="14847" y="8357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9013704" y="5454075"/>
            <a:ext cx="258445" cy="162560"/>
            <a:chOff x="9013704" y="5454075"/>
            <a:chExt cx="258445" cy="162560"/>
          </a:xfrm>
        </p:grpSpPr>
        <p:sp>
          <p:nvSpPr>
            <p:cNvPr id="59" name="object 59"/>
            <p:cNvSpPr/>
            <p:nvPr/>
          </p:nvSpPr>
          <p:spPr>
            <a:xfrm>
              <a:off x="9057256" y="5463600"/>
              <a:ext cx="23495" cy="143510"/>
            </a:xfrm>
            <a:custGeom>
              <a:avLst/>
              <a:gdLst/>
              <a:ahLst/>
              <a:cxnLst/>
              <a:rect l="l" t="t" r="r" b="b"/>
              <a:pathLst>
                <a:path w="23495" h="143510">
                  <a:moveTo>
                    <a:pt x="7056" y="1623"/>
                  </a:moveTo>
                  <a:lnTo>
                    <a:pt x="6870" y="1623"/>
                  </a:lnTo>
                  <a:lnTo>
                    <a:pt x="6372" y="1809"/>
                  </a:lnTo>
                  <a:lnTo>
                    <a:pt x="5937" y="1623"/>
                  </a:lnTo>
                  <a:lnTo>
                    <a:pt x="5503" y="1437"/>
                  </a:lnTo>
                  <a:lnTo>
                    <a:pt x="4935" y="752"/>
                  </a:lnTo>
                  <a:lnTo>
                    <a:pt x="4451" y="505"/>
                  </a:lnTo>
                  <a:lnTo>
                    <a:pt x="3967" y="257"/>
                  </a:lnTo>
                  <a:lnTo>
                    <a:pt x="3459" y="0"/>
                  </a:lnTo>
                  <a:lnTo>
                    <a:pt x="3033" y="136"/>
                  </a:lnTo>
                  <a:lnTo>
                    <a:pt x="2605" y="272"/>
                  </a:lnTo>
                  <a:lnTo>
                    <a:pt x="197" y="20246"/>
                  </a:lnTo>
                  <a:lnTo>
                    <a:pt x="179" y="22390"/>
                  </a:lnTo>
                  <a:lnTo>
                    <a:pt x="0" y="24646"/>
                  </a:lnTo>
                  <a:lnTo>
                    <a:pt x="193" y="26897"/>
                  </a:lnTo>
                  <a:lnTo>
                    <a:pt x="386" y="29148"/>
                  </a:lnTo>
                  <a:lnTo>
                    <a:pt x="905" y="31457"/>
                  </a:lnTo>
                  <a:lnTo>
                    <a:pt x="1358" y="33751"/>
                  </a:lnTo>
                  <a:lnTo>
                    <a:pt x="1809" y="36045"/>
                  </a:lnTo>
                  <a:lnTo>
                    <a:pt x="2403" y="38363"/>
                  </a:lnTo>
                  <a:lnTo>
                    <a:pt x="2909" y="40661"/>
                  </a:lnTo>
                  <a:lnTo>
                    <a:pt x="3414" y="42960"/>
                  </a:lnTo>
                  <a:lnTo>
                    <a:pt x="3943" y="45260"/>
                  </a:lnTo>
                  <a:lnTo>
                    <a:pt x="4388" y="47542"/>
                  </a:lnTo>
                  <a:lnTo>
                    <a:pt x="4835" y="49825"/>
                  </a:lnTo>
                  <a:lnTo>
                    <a:pt x="5242" y="52097"/>
                  </a:lnTo>
                  <a:lnTo>
                    <a:pt x="5582" y="54357"/>
                  </a:lnTo>
                  <a:lnTo>
                    <a:pt x="5922" y="56616"/>
                  </a:lnTo>
                  <a:lnTo>
                    <a:pt x="6014" y="58861"/>
                  </a:lnTo>
                  <a:lnTo>
                    <a:pt x="6430" y="61097"/>
                  </a:lnTo>
                  <a:lnTo>
                    <a:pt x="6846" y="63334"/>
                  </a:lnTo>
                  <a:lnTo>
                    <a:pt x="7508" y="65556"/>
                  </a:lnTo>
                  <a:lnTo>
                    <a:pt x="8078" y="67774"/>
                  </a:lnTo>
                  <a:lnTo>
                    <a:pt x="8647" y="69991"/>
                  </a:lnTo>
                  <a:lnTo>
                    <a:pt x="9297" y="72197"/>
                  </a:lnTo>
                  <a:lnTo>
                    <a:pt x="9846" y="74401"/>
                  </a:lnTo>
                  <a:lnTo>
                    <a:pt x="10395" y="76604"/>
                  </a:lnTo>
                  <a:lnTo>
                    <a:pt x="10928" y="78800"/>
                  </a:lnTo>
                  <a:lnTo>
                    <a:pt x="11374" y="80995"/>
                  </a:lnTo>
                  <a:lnTo>
                    <a:pt x="11820" y="83189"/>
                  </a:lnTo>
                  <a:lnTo>
                    <a:pt x="12203" y="85378"/>
                  </a:lnTo>
                  <a:lnTo>
                    <a:pt x="12522" y="87569"/>
                  </a:lnTo>
                  <a:lnTo>
                    <a:pt x="12841" y="89758"/>
                  </a:lnTo>
                  <a:lnTo>
                    <a:pt x="12897" y="91945"/>
                  </a:lnTo>
                  <a:lnTo>
                    <a:pt x="13285" y="94133"/>
                  </a:lnTo>
                  <a:lnTo>
                    <a:pt x="13672" y="96322"/>
                  </a:lnTo>
                  <a:lnTo>
                    <a:pt x="14302" y="98508"/>
                  </a:lnTo>
                  <a:lnTo>
                    <a:pt x="14844" y="100696"/>
                  </a:lnTo>
                  <a:lnTo>
                    <a:pt x="15385" y="102883"/>
                  </a:lnTo>
                  <a:lnTo>
                    <a:pt x="16008" y="105071"/>
                  </a:lnTo>
                  <a:lnTo>
                    <a:pt x="16535" y="107259"/>
                  </a:lnTo>
                  <a:lnTo>
                    <a:pt x="17062" y="109447"/>
                  </a:lnTo>
                  <a:lnTo>
                    <a:pt x="17575" y="111636"/>
                  </a:lnTo>
                  <a:lnTo>
                    <a:pt x="18005" y="113825"/>
                  </a:lnTo>
                  <a:lnTo>
                    <a:pt x="18436" y="116015"/>
                  </a:lnTo>
                  <a:lnTo>
                    <a:pt x="18807" y="118204"/>
                  </a:lnTo>
                  <a:lnTo>
                    <a:pt x="19115" y="120395"/>
                  </a:lnTo>
                  <a:lnTo>
                    <a:pt x="19424" y="122585"/>
                  </a:lnTo>
                  <a:lnTo>
                    <a:pt x="19475" y="124962"/>
                  </a:lnTo>
                  <a:lnTo>
                    <a:pt x="19856" y="126967"/>
                  </a:lnTo>
                  <a:lnTo>
                    <a:pt x="20238" y="128972"/>
                  </a:lnTo>
                  <a:lnTo>
                    <a:pt x="20865" y="130666"/>
                  </a:lnTo>
                  <a:lnTo>
                    <a:pt x="21405" y="132423"/>
                  </a:lnTo>
                  <a:lnTo>
                    <a:pt x="21945" y="134181"/>
                  </a:lnTo>
                  <a:lnTo>
                    <a:pt x="22753" y="135990"/>
                  </a:lnTo>
                  <a:lnTo>
                    <a:pt x="23094" y="137512"/>
                  </a:lnTo>
                  <a:lnTo>
                    <a:pt x="23435" y="139034"/>
                  </a:lnTo>
                  <a:lnTo>
                    <a:pt x="23452" y="140594"/>
                  </a:lnTo>
                  <a:lnTo>
                    <a:pt x="23448" y="141552"/>
                  </a:lnTo>
                  <a:lnTo>
                    <a:pt x="23445" y="142511"/>
                  </a:lnTo>
                  <a:lnTo>
                    <a:pt x="23249" y="143122"/>
                  </a:lnTo>
                  <a:lnTo>
                    <a:pt x="23075" y="143263"/>
                  </a:lnTo>
                  <a:lnTo>
                    <a:pt x="22900" y="143405"/>
                  </a:lnTo>
                  <a:lnTo>
                    <a:pt x="22631" y="143064"/>
                  </a:lnTo>
                  <a:lnTo>
                    <a:pt x="22401" y="142400"/>
                  </a:lnTo>
                  <a:lnTo>
                    <a:pt x="22170" y="141737"/>
                  </a:lnTo>
                  <a:lnTo>
                    <a:pt x="21911" y="140419"/>
                  </a:lnTo>
                  <a:lnTo>
                    <a:pt x="21692" y="139279"/>
                  </a:lnTo>
                  <a:lnTo>
                    <a:pt x="21472" y="138139"/>
                  </a:lnTo>
                  <a:lnTo>
                    <a:pt x="21186" y="136180"/>
                  </a:lnTo>
                  <a:lnTo>
                    <a:pt x="21085" y="13556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023229" y="5523963"/>
              <a:ext cx="93345" cy="7620"/>
            </a:xfrm>
            <a:custGeom>
              <a:avLst/>
              <a:gdLst/>
              <a:ahLst/>
              <a:cxnLst/>
              <a:rect l="l" t="t" r="r" b="b"/>
              <a:pathLst>
                <a:path w="93345" h="7620">
                  <a:moveTo>
                    <a:pt x="1623" y="7027"/>
                  </a:moveTo>
                  <a:lnTo>
                    <a:pt x="1623" y="7027"/>
                  </a:lnTo>
                  <a:lnTo>
                    <a:pt x="0" y="7027"/>
                  </a:lnTo>
                  <a:lnTo>
                    <a:pt x="137" y="7027"/>
                  </a:lnTo>
                  <a:lnTo>
                    <a:pt x="10197" y="7027"/>
                  </a:lnTo>
                  <a:lnTo>
                    <a:pt x="12082" y="7213"/>
                  </a:lnTo>
                  <a:lnTo>
                    <a:pt x="14030" y="7027"/>
                  </a:lnTo>
                  <a:lnTo>
                    <a:pt x="15978" y="6840"/>
                  </a:lnTo>
                  <a:lnTo>
                    <a:pt x="18101" y="6343"/>
                  </a:lnTo>
                  <a:lnTo>
                    <a:pt x="20246" y="5909"/>
                  </a:lnTo>
                  <a:lnTo>
                    <a:pt x="22391" y="5475"/>
                  </a:lnTo>
                  <a:lnTo>
                    <a:pt x="24646" y="4906"/>
                  </a:lnTo>
                  <a:lnTo>
                    <a:pt x="26897" y="4422"/>
                  </a:lnTo>
                  <a:lnTo>
                    <a:pt x="29147" y="3938"/>
                  </a:lnTo>
                  <a:lnTo>
                    <a:pt x="31458" y="3430"/>
                  </a:lnTo>
                  <a:lnTo>
                    <a:pt x="33752" y="3003"/>
                  </a:lnTo>
                  <a:lnTo>
                    <a:pt x="54357" y="541"/>
                  </a:lnTo>
                  <a:lnTo>
                    <a:pt x="56616" y="411"/>
                  </a:lnTo>
                  <a:lnTo>
                    <a:pt x="58861" y="334"/>
                  </a:lnTo>
                  <a:lnTo>
                    <a:pt x="61098" y="272"/>
                  </a:lnTo>
                  <a:lnTo>
                    <a:pt x="63334" y="210"/>
                  </a:lnTo>
                  <a:lnTo>
                    <a:pt x="65557" y="0"/>
                  </a:lnTo>
                  <a:lnTo>
                    <a:pt x="67774" y="168"/>
                  </a:lnTo>
                  <a:lnTo>
                    <a:pt x="69991" y="336"/>
                  </a:lnTo>
                  <a:lnTo>
                    <a:pt x="72197" y="841"/>
                  </a:lnTo>
                  <a:lnTo>
                    <a:pt x="74401" y="1282"/>
                  </a:lnTo>
                  <a:lnTo>
                    <a:pt x="76604" y="1723"/>
                  </a:lnTo>
                  <a:lnTo>
                    <a:pt x="78800" y="2313"/>
                  </a:lnTo>
                  <a:lnTo>
                    <a:pt x="80995" y="2816"/>
                  </a:lnTo>
                  <a:lnTo>
                    <a:pt x="83190" y="3318"/>
                  </a:lnTo>
                  <a:lnTo>
                    <a:pt x="85566" y="3850"/>
                  </a:lnTo>
                  <a:lnTo>
                    <a:pt x="87569" y="4298"/>
                  </a:lnTo>
                  <a:lnTo>
                    <a:pt x="89572" y="4746"/>
                  </a:lnTo>
                  <a:lnTo>
                    <a:pt x="92108" y="5303"/>
                  </a:lnTo>
                  <a:lnTo>
                    <a:pt x="93016" y="550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5959" y="5482570"/>
              <a:ext cx="105653" cy="91840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41126" y="5984668"/>
            <a:ext cx="389962" cy="18984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70293" y="6252879"/>
            <a:ext cx="445144" cy="237342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8440529" y="6172703"/>
            <a:ext cx="142875" cy="80645"/>
            <a:chOff x="8440529" y="6172703"/>
            <a:chExt cx="142875" cy="80645"/>
          </a:xfrm>
        </p:grpSpPr>
        <p:sp>
          <p:nvSpPr>
            <p:cNvPr id="65" name="object 65"/>
            <p:cNvSpPr/>
            <p:nvPr/>
          </p:nvSpPr>
          <p:spPr>
            <a:xfrm>
              <a:off x="8450054" y="6182228"/>
              <a:ext cx="107950" cy="8890"/>
            </a:xfrm>
            <a:custGeom>
              <a:avLst/>
              <a:gdLst/>
              <a:ahLst/>
              <a:cxnLst/>
              <a:rect l="l" t="t" r="r" b="b"/>
              <a:pathLst>
                <a:path w="107950" h="8889">
                  <a:moveTo>
                    <a:pt x="4336" y="1789"/>
                  </a:moveTo>
                  <a:lnTo>
                    <a:pt x="4150" y="1789"/>
                  </a:lnTo>
                  <a:lnTo>
                    <a:pt x="3654" y="1975"/>
                  </a:lnTo>
                  <a:lnTo>
                    <a:pt x="3220" y="1789"/>
                  </a:lnTo>
                  <a:lnTo>
                    <a:pt x="2786" y="1603"/>
                  </a:lnTo>
                  <a:lnTo>
                    <a:pt x="2219" y="921"/>
                  </a:lnTo>
                  <a:lnTo>
                    <a:pt x="1735" y="673"/>
                  </a:lnTo>
                  <a:lnTo>
                    <a:pt x="1252" y="425"/>
                  </a:lnTo>
                  <a:lnTo>
                    <a:pt x="559" y="355"/>
                  </a:lnTo>
                  <a:lnTo>
                    <a:pt x="319" y="305"/>
                  </a:lnTo>
                  <a:lnTo>
                    <a:pt x="79" y="255"/>
                  </a:lnTo>
                  <a:lnTo>
                    <a:pt x="294" y="373"/>
                  </a:lnTo>
                  <a:lnTo>
                    <a:pt x="588" y="430"/>
                  </a:lnTo>
                  <a:lnTo>
                    <a:pt x="1201" y="361"/>
                  </a:lnTo>
                  <a:lnTo>
                    <a:pt x="2085" y="648"/>
                  </a:lnTo>
                  <a:lnTo>
                    <a:pt x="2968" y="935"/>
                  </a:lnTo>
                  <a:lnTo>
                    <a:pt x="4195" y="1556"/>
                  </a:lnTo>
                  <a:lnTo>
                    <a:pt x="5595" y="2096"/>
                  </a:lnTo>
                  <a:lnTo>
                    <a:pt x="6996" y="2635"/>
                  </a:lnTo>
                  <a:lnTo>
                    <a:pt x="8694" y="3310"/>
                  </a:lnTo>
                  <a:lnTo>
                    <a:pt x="10486" y="3884"/>
                  </a:lnTo>
                  <a:lnTo>
                    <a:pt x="12278" y="4458"/>
                  </a:lnTo>
                  <a:lnTo>
                    <a:pt x="14295" y="5045"/>
                  </a:lnTo>
                  <a:lnTo>
                    <a:pt x="16350" y="5538"/>
                  </a:lnTo>
                  <a:lnTo>
                    <a:pt x="18407" y="6032"/>
                  </a:lnTo>
                  <a:lnTo>
                    <a:pt x="20612" y="6475"/>
                  </a:lnTo>
                  <a:lnTo>
                    <a:pt x="22822" y="6844"/>
                  </a:lnTo>
                  <a:lnTo>
                    <a:pt x="25033" y="7214"/>
                  </a:lnTo>
                  <a:lnTo>
                    <a:pt x="43440" y="8598"/>
                  </a:lnTo>
                  <a:lnTo>
                    <a:pt x="45735" y="8663"/>
                  </a:lnTo>
                  <a:lnTo>
                    <a:pt x="48024" y="8684"/>
                  </a:lnTo>
                  <a:lnTo>
                    <a:pt x="50296" y="8700"/>
                  </a:lnTo>
                  <a:lnTo>
                    <a:pt x="52569" y="8716"/>
                  </a:lnTo>
                  <a:lnTo>
                    <a:pt x="54828" y="8704"/>
                  </a:lnTo>
                  <a:lnTo>
                    <a:pt x="57075" y="8692"/>
                  </a:lnTo>
                  <a:lnTo>
                    <a:pt x="59321" y="8681"/>
                  </a:lnTo>
                  <a:lnTo>
                    <a:pt x="61554" y="8841"/>
                  </a:lnTo>
                  <a:lnTo>
                    <a:pt x="63778" y="8632"/>
                  </a:lnTo>
                  <a:lnTo>
                    <a:pt x="66002" y="8422"/>
                  </a:lnTo>
                  <a:lnTo>
                    <a:pt x="68213" y="7896"/>
                  </a:lnTo>
                  <a:lnTo>
                    <a:pt x="70420" y="7438"/>
                  </a:lnTo>
                  <a:lnTo>
                    <a:pt x="72627" y="6979"/>
                  </a:lnTo>
                  <a:lnTo>
                    <a:pt x="74823" y="6386"/>
                  </a:lnTo>
                  <a:lnTo>
                    <a:pt x="77018" y="5881"/>
                  </a:lnTo>
                  <a:lnTo>
                    <a:pt x="79213" y="5376"/>
                  </a:lnTo>
                  <a:lnTo>
                    <a:pt x="81402" y="4850"/>
                  </a:lnTo>
                  <a:lnTo>
                    <a:pt x="83591" y="4407"/>
                  </a:lnTo>
                  <a:lnTo>
                    <a:pt x="94701" y="2802"/>
                  </a:lnTo>
                  <a:lnTo>
                    <a:pt x="96699" y="2390"/>
                  </a:lnTo>
                  <a:lnTo>
                    <a:pt x="98697" y="1978"/>
                  </a:lnTo>
                  <a:lnTo>
                    <a:pt x="100570" y="1134"/>
                  </a:lnTo>
                  <a:lnTo>
                    <a:pt x="102134" y="754"/>
                  </a:lnTo>
                  <a:lnTo>
                    <a:pt x="103699" y="374"/>
                  </a:lnTo>
                  <a:lnTo>
                    <a:pt x="105191" y="225"/>
                  </a:lnTo>
                  <a:lnTo>
                    <a:pt x="106088" y="112"/>
                  </a:lnTo>
                  <a:lnTo>
                    <a:pt x="106984" y="0"/>
                  </a:lnTo>
                  <a:lnTo>
                    <a:pt x="107474" y="37"/>
                  </a:lnTo>
                  <a:lnTo>
                    <a:pt x="106895" y="241"/>
                  </a:lnTo>
                  <a:lnTo>
                    <a:pt x="106311" y="350"/>
                  </a:lnTo>
                  <a:lnTo>
                    <a:pt x="105726" y="459"/>
                  </a:lnTo>
                  <a:lnTo>
                    <a:pt x="104388" y="667"/>
                  </a:lnTo>
                  <a:lnTo>
                    <a:pt x="104004" y="731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487037" y="6229984"/>
              <a:ext cx="86995" cy="13970"/>
            </a:xfrm>
            <a:custGeom>
              <a:avLst/>
              <a:gdLst/>
              <a:ahLst/>
              <a:cxnLst/>
              <a:rect l="l" t="t" r="r" b="b"/>
              <a:pathLst>
                <a:path w="86995" h="13970">
                  <a:moveTo>
                    <a:pt x="186" y="0"/>
                  </a:moveTo>
                  <a:lnTo>
                    <a:pt x="186" y="186"/>
                  </a:lnTo>
                  <a:lnTo>
                    <a:pt x="0" y="682"/>
                  </a:lnTo>
                  <a:lnTo>
                    <a:pt x="186" y="1116"/>
                  </a:lnTo>
                  <a:lnTo>
                    <a:pt x="372" y="1549"/>
                  </a:lnTo>
                  <a:lnTo>
                    <a:pt x="868" y="1931"/>
                  </a:lnTo>
                  <a:lnTo>
                    <a:pt x="1303" y="2601"/>
                  </a:lnTo>
                  <a:lnTo>
                    <a:pt x="1735" y="3270"/>
                  </a:lnTo>
                  <a:lnTo>
                    <a:pt x="2117" y="4273"/>
                  </a:lnTo>
                  <a:lnTo>
                    <a:pt x="2787" y="5133"/>
                  </a:lnTo>
                  <a:lnTo>
                    <a:pt x="3456" y="5993"/>
                  </a:lnTo>
                  <a:lnTo>
                    <a:pt x="4274" y="6951"/>
                  </a:lnTo>
                  <a:lnTo>
                    <a:pt x="5319" y="7759"/>
                  </a:lnTo>
                  <a:lnTo>
                    <a:pt x="6365" y="8568"/>
                  </a:lnTo>
                  <a:lnTo>
                    <a:pt x="7634" y="9340"/>
                  </a:lnTo>
                  <a:lnTo>
                    <a:pt x="9063" y="9986"/>
                  </a:lnTo>
                  <a:lnTo>
                    <a:pt x="10490" y="10632"/>
                  </a:lnTo>
                  <a:lnTo>
                    <a:pt x="12141" y="11180"/>
                  </a:lnTo>
                  <a:lnTo>
                    <a:pt x="13890" y="11634"/>
                  </a:lnTo>
                  <a:lnTo>
                    <a:pt x="15639" y="12089"/>
                  </a:lnTo>
                  <a:lnTo>
                    <a:pt x="25793" y="13324"/>
                  </a:lnTo>
                  <a:lnTo>
                    <a:pt x="27930" y="13472"/>
                  </a:lnTo>
                  <a:lnTo>
                    <a:pt x="30152" y="13542"/>
                  </a:lnTo>
                  <a:lnTo>
                    <a:pt x="32373" y="13597"/>
                  </a:lnTo>
                  <a:lnTo>
                    <a:pt x="34594" y="13652"/>
                  </a:lnTo>
                  <a:lnTo>
                    <a:pt x="36863" y="13841"/>
                  </a:lnTo>
                  <a:lnTo>
                    <a:pt x="39121" y="13654"/>
                  </a:lnTo>
                  <a:lnTo>
                    <a:pt x="41380" y="13468"/>
                  </a:lnTo>
                  <a:lnTo>
                    <a:pt x="43658" y="12939"/>
                  </a:lnTo>
                  <a:lnTo>
                    <a:pt x="45924" y="12478"/>
                  </a:lnTo>
                  <a:lnTo>
                    <a:pt x="48189" y="12016"/>
                  </a:lnTo>
                  <a:lnTo>
                    <a:pt x="50457" y="11405"/>
                  </a:lnTo>
                  <a:lnTo>
                    <a:pt x="52713" y="10885"/>
                  </a:lnTo>
                  <a:lnTo>
                    <a:pt x="54967" y="10364"/>
                  </a:lnTo>
                  <a:lnTo>
                    <a:pt x="57218" y="9816"/>
                  </a:lnTo>
                  <a:lnTo>
                    <a:pt x="59457" y="9354"/>
                  </a:lnTo>
                  <a:lnTo>
                    <a:pt x="61696" y="8892"/>
                  </a:lnTo>
                  <a:lnTo>
                    <a:pt x="64112" y="8654"/>
                  </a:lnTo>
                  <a:lnTo>
                    <a:pt x="66148" y="8115"/>
                  </a:lnTo>
                  <a:lnTo>
                    <a:pt x="68184" y="7575"/>
                  </a:lnTo>
                  <a:lnTo>
                    <a:pt x="69901" y="6788"/>
                  </a:lnTo>
                  <a:lnTo>
                    <a:pt x="71677" y="6115"/>
                  </a:lnTo>
                  <a:lnTo>
                    <a:pt x="73452" y="5442"/>
                  </a:lnTo>
                  <a:lnTo>
                    <a:pt x="75084" y="4701"/>
                  </a:lnTo>
                  <a:lnTo>
                    <a:pt x="76799" y="4076"/>
                  </a:lnTo>
                  <a:lnTo>
                    <a:pt x="78513" y="3450"/>
                  </a:lnTo>
                  <a:lnTo>
                    <a:pt x="80571" y="2672"/>
                  </a:lnTo>
                  <a:lnTo>
                    <a:pt x="81964" y="2363"/>
                  </a:lnTo>
                  <a:lnTo>
                    <a:pt x="83357" y="2054"/>
                  </a:lnTo>
                  <a:lnTo>
                    <a:pt x="84347" y="2134"/>
                  </a:lnTo>
                  <a:lnTo>
                    <a:pt x="85156" y="2221"/>
                  </a:lnTo>
                  <a:lnTo>
                    <a:pt x="85966" y="2309"/>
                  </a:lnTo>
                  <a:lnTo>
                    <a:pt x="86543" y="2778"/>
                  </a:lnTo>
                  <a:lnTo>
                    <a:pt x="86820" y="2889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8756515" y="6025478"/>
            <a:ext cx="159385" cy="180975"/>
            <a:chOff x="8756515" y="6025478"/>
            <a:chExt cx="159385" cy="180975"/>
          </a:xfrm>
        </p:grpSpPr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6515" y="6025478"/>
              <a:ext cx="94909" cy="14889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894161" y="6111787"/>
              <a:ext cx="12700" cy="85725"/>
            </a:xfrm>
            <a:custGeom>
              <a:avLst/>
              <a:gdLst/>
              <a:ahLst/>
              <a:cxnLst/>
              <a:rect l="l" t="t" r="r" b="b"/>
              <a:pathLst>
                <a:path w="12700" h="85725">
                  <a:moveTo>
                    <a:pt x="186" y="0"/>
                  </a:moveTo>
                  <a:lnTo>
                    <a:pt x="186" y="0"/>
                  </a:lnTo>
                  <a:lnTo>
                    <a:pt x="186" y="68231"/>
                  </a:lnTo>
                  <a:lnTo>
                    <a:pt x="0" y="70438"/>
                  </a:lnTo>
                  <a:lnTo>
                    <a:pt x="186" y="72642"/>
                  </a:lnTo>
                  <a:lnTo>
                    <a:pt x="372" y="74846"/>
                  </a:lnTo>
                  <a:lnTo>
                    <a:pt x="868" y="77414"/>
                  </a:lnTo>
                  <a:lnTo>
                    <a:pt x="1303" y="79236"/>
                  </a:lnTo>
                  <a:lnTo>
                    <a:pt x="1735" y="81058"/>
                  </a:lnTo>
                  <a:lnTo>
                    <a:pt x="2303" y="82625"/>
                  </a:lnTo>
                  <a:lnTo>
                    <a:pt x="2787" y="83575"/>
                  </a:lnTo>
                  <a:lnTo>
                    <a:pt x="3270" y="84524"/>
                  </a:lnTo>
                  <a:lnTo>
                    <a:pt x="3591" y="84766"/>
                  </a:lnTo>
                  <a:lnTo>
                    <a:pt x="4203" y="84932"/>
                  </a:lnTo>
                  <a:lnTo>
                    <a:pt x="4816" y="85098"/>
                  </a:lnTo>
                  <a:lnTo>
                    <a:pt x="5702" y="85008"/>
                  </a:lnTo>
                  <a:lnTo>
                    <a:pt x="6461" y="84568"/>
                  </a:lnTo>
                  <a:lnTo>
                    <a:pt x="7221" y="84128"/>
                  </a:lnTo>
                  <a:lnTo>
                    <a:pt x="8053" y="83329"/>
                  </a:lnTo>
                  <a:lnTo>
                    <a:pt x="8756" y="82289"/>
                  </a:lnTo>
                  <a:lnTo>
                    <a:pt x="9459" y="81248"/>
                  </a:lnTo>
                  <a:lnTo>
                    <a:pt x="10124" y="79673"/>
                  </a:lnTo>
                  <a:lnTo>
                    <a:pt x="10679" y="78323"/>
                  </a:lnTo>
                  <a:lnTo>
                    <a:pt x="11234" y="76973"/>
                  </a:lnTo>
                  <a:lnTo>
                    <a:pt x="11855" y="74877"/>
                  </a:lnTo>
                  <a:lnTo>
                    <a:pt x="12090" y="7418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021964" y="5964365"/>
            <a:ext cx="407834" cy="249631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885579" y="6261115"/>
            <a:ext cx="539764" cy="22371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579214" y="6048069"/>
            <a:ext cx="324354" cy="18154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98144" y="6718661"/>
            <a:ext cx="87918" cy="15898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014948" y="6745481"/>
            <a:ext cx="139642" cy="79449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8239687" y="6793982"/>
            <a:ext cx="60960" cy="32384"/>
          </a:xfrm>
          <a:custGeom>
            <a:avLst/>
            <a:gdLst/>
            <a:ahLst/>
            <a:cxnLst/>
            <a:rect l="l" t="t" r="r" b="b"/>
            <a:pathLst>
              <a:path w="60959" h="32384">
                <a:moveTo>
                  <a:pt x="30841" y="26989"/>
                </a:moveTo>
                <a:lnTo>
                  <a:pt x="30841" y="26803"/>
                </a:lnTo>
                <a:lnTo>
                  <a:pt x="31027" y="26306"/>
                </a:lnTo>
                <a:lnTo>
                  <a:pt x="30841" y="25872"/>
                </a:lnTo>
                <a:lnTo>
                  <a:pt x="30655" y="25438"/>
                </a:lnTo>
                <a:lnTo>
                  <a:pt x="30158" y="25057"/>
                </a:lnTo>
                <a:lnTo>
                  <a:pt x="29724" y="24387"/>
                </a:lnTo>
                <a:lnTo>
                  <a:pt x="29292" y="23717"/>
                </a:lnTo>
                <a:lnTo>
                  <a:pt x="28909" y="22714"/>
                </a:lnTo>
                <a:lnTo>
                  <a:pt x="28240" y="21855"/>
                </a:lnTo>
                <a:lnTo>
                  <a:pt x="27571" y="20994"/>
                </a:lnTo>
                <a:lnTo>
                  <a:pt x="26567" y="20223"/>
                </a:lnTo>
                <a:lnTo>
                  <a:pt x="25707" y="19229"/>
                </a:lnTo>
                <a:lnTo>
                  <a:pt x="24848" y="18234"/>
                </a:lnTo>
                <a:lnTo>
                  <a:pt x="24076" y="16964"/>
                </a:lnTo>
                <a:lnTo>
                  <a:pt x="23080" y="15885"/>
                </a:lnTo>
                <a:lnTo>
                  <a:pt x="22086" y="14806"/>
                </a:lnTo>
                <a:lnTo>
                  <a:pt x="21004" y="13877"/>
                </a:lnTo>
                <a:lnTo>
                  <a:pt x="19738" y="12753"/>
                </a:lnTo>
                <a:lnTo>
                  <a:pt x="18473" y="11629"/>
                </a:lnTo>
                <a:lnTo>
                  <a:pt x="17047" y="10283"/>
                </a:lnTo>
                <a:lnTo>
                  <a:pt x="15488" y="9142"/>
                </a:lnTo>
                <a:lnTo>
                  <a:pt x="13931" y="8000"/>
                </a:lnTo>
                <a:lnTo>
                  <a:pt x="11831" y="6860"/>
                </a:lnTo>
                <a:lnTo>
                  <a:pt x="10393" y="5905"/>
                </a:lnTo>
                <a:lnTo>
                  <a:pt x="8953" y="4948"/>
                </a:lnTo>
                <a:lnTo>
                  <a:pt x="7618" y="4105"/>
                </a:lnTo>
                <a:lnTo>
                  <a:pt x="6856" y="3405"/>
                </a:lnTo>
                <a:lnTo>
                  <a:pt x="6093" y="2704"/>
                </a:lnTo>
                <a:lnTo>
                  <a:pt x="5739" y="2153"/>
                </a:lnTo>
                <a:lnTo>
                  <a:pt x="5815" y="1699"/>
                </a:lnTo>
                <a:lnTo>
                  <a:pt x="5893" y="1244"/>
                </a:lnTo>
                <a:lnTo>
                  <a:pt x="6461" y="934"/>
                </a:lnTo>
                <a:lnTo>
                  <a:pt x="7318" y="680"/>
                </a:lnTo>
                <a:lnTo>
                  <a:pt x="8173" y="426"/>
                </a:lnTo>
                <a:lnTo>
                  <a:pt x="9479" y="288"/>
                </a:lnTo>
                <a:lnTo>
                  <a:pt x="10951" y="178"/>
                </a:lnTo>
                <a:lnTo>
                  <a:pt x="12423" y="68"/>
                </a:lnTo>
                <a:lnTo>
                  <a:pt x="14247" y="39"/>
                </a:lnTo>
                <a:lnTo>
                  <a:pt x="16149" y="19"/>
                </a:lnTo>
                <a:lnTo>
                  <a:pt x="18050" y="0"/>
                </a:lnTo>
                <a:lnTo>
                  <a:pt x="20197" y="31"/>
                </a:lnTo>
                <a:lnTo>
                  <a:pt x="22362" y="59"/>
                </a:lnTo>
                <a:lnTo>
                  <a:pt x="24527" y="89"/>
                </a:lnTo>
                <a:lnTo>
                  <a:pt x="26841" y="144"/>
                </a:lnTo>
                <a:lnTo>
                  <a:pt x="29143" y="192"/>
                </a:lnTo>
                <a:lnTo>
                  <a:pt x="31444" y="240"/>
                </a:lnTo>
                <a:lnTo>
                  <a:pt x="33820" y="299"/>
                </a:lnTo>
                <a:lnTo>
                  <a:pt x="36170" y="349"/>
                </a:lnTo>
                <a:lnTo>
                  <a:pt x="38521" y="398"/>
                </a:lnTo>
                <a:lnTo>
                  <a:pt x="40896" y="448"/>
                </a:lnTo>
                <a:lnTo>
                  <a:pt x="43243" y="490"/>
                </a:lnTo>
                <a:lnTo>
                  <a:pt x="45591" y="533"/>
                </a:lnTo>
                <a:lnTo>
                  <a:pt x="48121" y="384"/>
                </a:lnTo>
                <a:lnTo>
                  <a:pt x="50253" y="600"/>
                </a:lnTo>
                <a:lnTo>
                  <a:pt x="52385" y="817"/>
                </a:lnTo>
                <a:lnTo>
                  <a:pt x="54563" y="1339"/>
                </a:lnTo>
                <a:lnTo>
                  <a:pt x="56039" y="1793"/>
                </a:lnTo>
                <a:lnTo>
                  <a:pt x="57516" y="2247"/>
                </a:lnTo>
                <a:lnTo>
                  <a:pt x="58402" y="2642"/>
                </a:lnTo>
                <a:lnTo>
                  <a:pt x="59114" y="3323"/>
                </a:lnTo>
                <a:lnTo>
                  <a:pt x="59826" y="4005"/>
                </a:lnTo>
                <a:lnTo>
                  <a:pt x="60287" y="4828"/>
                </a:lnTo>
                <a:lnTo>
                  <a:pt x="60311" y="5879"/>
                </a:lnTo>
                <a:lnTo>
                  <a:pt x="60332" y="6930"/>
                </a:lnTo>
                <a:lnTo>
                  <a:pt x="59945" y="8386"/>
                </a:lnTo>
                <a:lnTo>
                  <a:pt x="52957" y="15333"/>
                </a:lnTo>
                <a:lnTo>
                  <a:pt x="51375" y="16398"/>
                </a:lnTo>
                <a:lnTo>
                  <a:pt x="49793" y="17463"/>
                </a:lnTo>
                <a:lnTo>
                  <a:pt x="48262" y="18690"/>
                </a:lnTo>
                <a:lnTo>
                  <a:pt x="46628" y="19728"/>
                </a:lnTo>
                <a:lnTo>
                  <a:pt x="44994" y="20766"/>
                </a:lnTo>
                <a:lnTo>
                  <a:pt x="43325" y="21779"/>
                </a:lnTo>
                <a:lnTo>
                  <a:pt x="41571" y="22627"/>
                </a:lnTo>
                <a:lnTo>
                  <a:pt x="39816" y="23476"/>
                </a:lnTo>
                <a:lnTo>
                  <a:pt x="37990" y="24209"/>
                </a:lnTo>
                <a:lnTo>
                  <a:pt x="36101" y="24818"/>
                </a:lnTo>
                <a:lnTo>
                  <a:pt x="34213" y="25427"/>
                </a:lnTo>
                <a:lnTo>
                  <a:pt x="32246" y="25710"/>
                </a:lnTo>
                <a:lnTo>
                  <a:pt x="30240" y="26282"/>
                </a:lnTo>
                <a:lnTo>
                  <a:pt x="28233" y="26854"/>
                </a:lnTo>
                <a:lnTo>
                  <a:pt x="26159" y="27609"/>
                </a:lnTo>
                <a:lnTo>
                  <a:pt x="24062" y="28251"/>
                </a:lnTo>
                <a:lnTo>
                  <a:pt x="21966" y="28894"/>
                </a:lnTo>
                <a:lnTo>
                  <a:pt x="19818" y="29568"/>
                </a:lnTo>
                <a:lnTo>
                  <a:pt x="17661" y="30137"/>
                </a:lnTo>
                <a:lnTo>
                  <a:pt x="15504" y="30705"/>
                </a:lnTo>
                <a:lnTo>
                  <a:pt x="13126" y="31412"/>
                </a:lnTo>
                <a:lnTo>
                  <a:pt x="11119" y="31661"/>
                </a:lnTo>
                <a:lnTo>
                  <a:pt x="9112" y="31910"/>
                </a:lnTo>
                <a:lnTo>
                  <a:pt x="7210" y="31954"/>
                </a:lnTo>
                <a:lnTo>
                  <a:pt x="5619" y="31629"/>
                </a:lnTo>
                <a:lnTo>
                  <a:pt x="0" y="24606"/>
                </a:lnTo>
                <a:lnTo>
                  <a:pt x="627" y="22678"/>
                </a:lnTo>
                <a:lnTo>
                  <a:pt x="1191" y="21034"/>
                </a:lnTo>
                <a:lnTo>
                  <a:pt x="1754" y="19391"/>
                </a:lnTo>
                <a:lnTo>
                  <a:pt x="3071" y="16997"/>
                </a:lnTo>
                <a:lnTo>
                  <a:pt x="3447" y="16189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379200" y="6729553"/>
            <a:ext cx="105159" cy="95654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8126765" y="6991742"/>
            <a:ext cx="373380" cy="200660"/>
            <a:chOff x="8126765" y="6991742"/>
            <a:chExt cx="373380" cy="200660"/>
          </a:xfrm>
        </p:grpSpPr>
        <p:sp>
          <p:nvSpPr>
            <p:cNvPr id="78" name="object 78"/>
            <p:cNvSpPr/>
            <p:nvPr/>
          </p:nvSpPr>
          <p:spPr>
            <a:xfrm>
              <a:off x="8300638" y="7001267"/>
              <a:ext cx="23495" cy="95250"/>
            </a:xfrm>
            <a:custGeom>
              <a:avLst/>
              <a:gdLst/>
              <a:ahLst/>
              <a:cxnLst/>
              <a:rect l="l" t="t" r="r" b="b"/>
              <a:pathLst>
                <a:path w="23495" h="95250">
                  <a:moveTo>
                    <a:pt x="2723" y="29831"/>
                  </a:moveTo>
                  <a:lnTo>
                    <a:pt x="2723" y="29831"/>
                  </a:lnTo>
                  <a:lnTo>
                    <a:pt x="2723" y="20567"/>
                  </a:lnTo>
                  <a:lnTo>
                    <a:pt x="2909" y="18606"/>
                  </a:lnTo>
                  <a:lnTo>
                    <a:pt x="2723" y="16937"/>
                  </a:lnTo>
                  <a:lnTo>
                    <a:pt x="2537" y="15268"/>
                  </a:lnTo>
                  <a:lnTo>
                    <a:pt x="1854" y="13539"/>
                  </a:lnTo>
                  <a:lnTo>
                    <a:pt x="1606" y="12085"/>
                  </a:lnTo>
                  <a:lnTo>
                    <a:pt x="1359" y="10630"/>
                  </a:lnTo>
                  <a:lnTo>
                    <a:pt x="1474" y="9497"/>
                  </a:lnTo>
                  <a:lnTo>
                    <a:pt x="1238" y="8210"/>
                  </a:lnTo>
                  <a:lnTo>
                    <a:pt x="1002" y="6924"/>
                  </a:lnTo>
                  <a:lnTo>
                    <a:pt x="380" y="5536"/>
                  </a:lnTo>
                  <a:lnTo>
                    <a:pt x="190" y="4367"/>
                  </a:lnTo>
                  <a:lnTo>
                    <a:pt x="0" y="3197"/>
                  </a:lnTo>
                  <a:lnTo>
                    <a:pt x="46" y="1919"/>
                  </a:lnTo>
                  <a:lnTo>
                    <a:pt x="96" y="1192"/>
                  </a:lnTo>
                  <a:lnTo>
                    <a:pt x="148" y="466"/>
                  </a:lnTo>
                  <a:lnTo>
                    <a:pt x="334" y="18"/>
                  </a:lnTo>
                  <a:lnTo>
                    <a:pt x="496" y="9"/>
                  </a:lnTo>
                  <a:lnTo>
                    <a:pt x="659" y="0"/>
                  </a:lnTo>
                  <a:lnTo>
                    <a:pt x="697" y="601"/>
                  </a:lnTo>
                  <a:lnTo>
                    <a:pt x="1075" y="1137"/>
                  </a:lnTo>
                  <a:lnTo>
                    <a:pt x="1452" y="1675"/>
                  </a:lnTo>
                  <a:lnTo>
                    <a:pt x="2154" y="2326"/>
                  </a:lnTo>
                  <a:lnTo>
                    <a:pt x="2761" y="3231"/>
                  </a:lnTo>
                  <a:lnTo>
                    <a:pt x="3367" y="4136"/>
                  </a:lnTo>
                  <a:lnTo>
                    <a:pt x="4095" y="5260"/>
                  </a:lnTo>
                  <a:lnTo>
                    <a:pt x="4713" y="6567"/>
                  </a:lnTo>
                  <a:lnTo>
                    <a:pt x="5331" y="7874"/>
                  </a:lnTo>
                  <a:lnTo>
                    <a:pt x="5763" y="9415"/>
                  </a:lnTo>
                  <a:lnTo>
                    <a:pt x="6467" y="11074"/>
                  </a:lnTo>
                  <a:lnTo>
                    <a:pt x="7172" y="12732"/>
                  </a:lnTo>
                  <a:lnTo>
                    <a:pt x="8127" y="14592"/>
                  </a:lnTo>
                  <a:lnTo>
                    <a:pt x="8941" y="16516"/>
                  </a:lnTo>
                  <a:lnTo>
                    <a:pt x="9755" y="18440"/>
                  </a:lnTo>
                  <a:lnTo>
                    <a:pt x="10622" y="20515"/>
                  </a:lnTo>
                  <a:lnTo>
                    <a:pt x="11353" y="22617"/>
                  </a:lnTo>
                  <a:lnTo>
                    <a:pt x="12084" y="24719"/>
                  </a:lnTo>
                  <a:lnTo>
                    <a:pt x="12761" y="26921"/>
                  </a:lnTo>
                  <a:lnTo>
                    <a:pt x="13325" y="29126"/>
                  </a:lnTo>
                  <a:lnTo>
                    <a:pt x="13889" y="31332"/>
                  </a:lnTo>
                  <a:lnTo>
                    <a:pt x="14356" y="33595"/>
                  </a:lnTo>
                  <a:lnTo>
                    <a:pt x="14741" y="35850"/>
                  </a:lnTo>
                  <a:lnTo>
                    <a:pt x="15126" y="38104"/>
                  </a:lnTo>
                  <a:lnTo>
                    <a:pt x="15409" y="40385"/>
                  </a:lnTo>
                  <a:lnTo>
                    <a:pt x="15639" y="42653"/>
                  </a:lnTo>
                  <a:lnTo>
                    <a:pt x="15870" y="44922"/>
                  </a:lnTo>
                  <a:lnTo>
                    <a:pt x="15825" y="47197"/>
                  </a:lnTo>
                  <a:lnTo>
                    <a:pt x="16125" y="49457"/>
                  </a:lnTo>
                  <a:lnTo>
                    <a:pt x="16425" y="51718"/>
                  </a:lnTo>
                  <a:lnTo>
                    <a:pt x="16969" y="53975"/>
                  </a:lnTo>
                  <a:lnTo>
                    <a:pt x="17438" y="56220"/>
                  </a:lnTo>
                  <a:lnTo>
                    <a:pt x="17908" y="58466"/>
                  </a:lnTo>
                  <a:lnTo>
                    <a:pt x="18468" y="60702"/>
                  </a:lnTo>
                  <a:lnTo>
                    <a:pt x="18943" y="62931"/>
                  </a:lnTo>
                  <a:lnTo>
                    <a:pt x="19417" y="65158"/>
                  </a:lnTo>
                  <a:lnTo>
                    <a:pt x="22341" y="87548"/>
                  </a:lnTo>
                  <a:lnTo>
                    <a:pt x="22445" y="89364"/>
                  </a:lnTo>
                  <a:lnTo>
                    <a:pt x="22549" y="91180"/>
                  </a:lnTo>
                  <a:lnTo>
                    <a:pt x="22607" y="92744"/>
                  </a:lnTo>
                  <a:lnTo>
                    <a:pt x="22652" y="93691"/>
                  </a:lnTo>
                  <a:lnTo>
                    <a:pt x="22696" y="94638"/>
                  </a:lnTo>
                  <a:lnTo>
                    <a:pt x="22893" y="94880"/>
                  </a:lnTo>
                  <a:lnTo>
                    <a:pt x="22715" y="95045"/>
                  </a:lnTo>
                  <a:lnTo>
                    <a:pt x="22537" y="95211"/>
                  </a:lnTo>
                  <a:lnTo>
                    <a:pt x="22027" y="95122"/>
                  </a:lnTo>
                  <a:lnTo>
                    <a:pt x="21582" y="94683"/>
                  </a:lnTo>
                  <a:lnTo>
                    <a:pt x="21135" y="94243"/>
                  </a:lnTo>
                  <a:lnTo>
                    <a:pt x="20545" y="93261"/>
                  </a:lnTo>
                  <a:lnTo>
                    <a:pt x="20041" y="92407"/>
                  </a:lnTo>
                  <a:lnTo>
                    <a:pt x="19538" y="91554"/>
                  </a:lnTo>
                  <a:lnTo>
                    <a:pt x="18807" y="90036"/>
                  </a:lnTo>
                  <a:lnTo>
                    <a:pt x="18560" y="8956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36290" y="7125888"/>
              <a:ext cx="354330" cy="56515"/>
            </a:xfrm>
            <a:custGeom>
              <a:avLst/>
              <a:gdLst/>
              <a:ahLst/>
              <a:cxnLst/>
              <a:rect l="l" t="t" r="r" b="b"/>
              <a:pathLst>
                <a:path w="354329" h="56515">
                  <a:moveTo>
                    <a:pt x="29174" y="56240"/>
                  </a:moveTo>
                  <a:lnTo>
                    <a:pt x="28988" y="56240"/>
                  </a:lnTo>
                  <a:lnTo>
                    <a:pt x="28677" y="56426"/>
                  </a:lnTo>
                  <a:lnTo>
                    <a:pt x="28057" y="56240"/>
                  </a:lnTo>
                  <a:lnTo>
                    <a:pt x="27438" y="56054"/>
                  </a:lnTo>
                  <a:lnTo>
                    <a:pt x="26560" y="55558"/>
                  </a:lnTo>
                  <a:lnTo>
                    <a:pt x="25457" y="55124"/>
                  </a:lnTo>
                  <a:lnTo>
                    <a:pt x="24354" y="54691"/>
                  </a:lnTo>
                  <a:lnTo>
                    <a:pt x="22969" y="54123"/>
                  </a:lnTo>
                  <a:lnTo>
                    <a:pt x="21439" y="53640"/>
                  </a:lnTo>
                  <a:lnTo>
                    <a:pt x="19910" y="53157"/>
                  </a:lnTo>
                  <a:lnTo>
                    <a:pt x="17949" y="52836"/>
                  </a:lnTo>
                  <a:lnTo>
                    <a:pt x="16280" y="52223"/>
                  </a:lnTo>
                  <a:lnTo>
                    <a:pt x="14612" y="51610"/>
                  </a:lnTo>
                  <a:lnTo>
                    <a:pt x="13068" y="50724"/>
                  </a:lnTo>
                  <a:lnTo>
                    <a:pt x="11427" y="49965"/>
                  </a:lnTo>
                  <a:lnTo>
                    <a:pt x="9787" y="49207"/>
                  </a:lnTo>
                  <a:lnTo>
                    <a:pt x="7970" y="48559"/>
                  </a:lnTo>
                  <a:lnTo>
                    <a:pt x="6436" y="47671"/>
                  </a:lnTo>
                  <a:lnTo>
                    <a:pt x="0" y="40865"/>
                  </a:lnTo>
                  <a:lnTo>
                    <a:pt x="235" y="40069"/>
                  </a:lnTo>
                  <a:lnTo>
                    <a:pt x="811" y="39406"/>
                  </a:lnTo>
                  <a:lnTo>
                    <a:pt x="1386" y="38742"/>
                  </a:lnTo>
                  <a:lnTo>
                    <a:pt x="2433" y="38201"/>
                  </a:lnTo>
                  <a:lnTo>
                    <a:pt x="3688" y="37753"/>
                  </a:lnTo>
                  <a:lnTo>
                    <a:pt x="4943" y="37307"/>
                  </a:lnTo>
                  <a:lnTo>
                    <a:pt x="6775" y="37171"/>
                  </a:lnTo>
                  <a:lnTo>
                    <a:pt x="8343" y="36721"/>
                  </a:lnTo>
                  <a:lnTo>
                    <a:pt x="9911" y="36272"/>
                  </a:lnTo>
                  <a:lnTo>
                    <a:pt x="11452" y="35618"/>
                  </a:lnTo>
                  <a:lnTo>
                    <a:pt x="13096" y="35058"/>
                  </a:lnTo>
                  <a:lnTo>
                    <a:pt x="14739" y="34498"/>
                  </a:lnTo>
                  <a:lnTo>
                    <a:pt x="16431" y="33883"/>
                  </a:lnTo>
                  <a:lnTo>
                    <a:pt x="18205" y="33363"/>
                  </a:lnTo>
                  <a:lnTo>
                    <a:pt x="35893" y="30214"/>
                  </a:lnTo>
                  <a:lnTo>
                    <a:pt x="38003" y="30037"/>
                  </a:lnTo>
                  <a:lnTo>
                    <a:pt x="51092" y="29635"/>
                  </a:lnTo>
                  <a:lnTo>
                    <a:pt x="53308" y="29635"/>
                  </a:lnTo>
                  <a:lnTo>
                    <a:pt x="55520" y="29636"/>
                  </a:lnTo>
                  <a:lnTo>
                    <a:pt x="57733" y="29639"/>
                  </a:lnTo>
                  <a:lnTo>
                    <a:pt x="59954" y="29660"/>
                  </a:lnTo>
                  <a:lnTo>
                    <a:pt x="62169" y="29679"/>
                  </a:lnTo>
                  <a:lnTo>
                    <a:pt x="64385" y="29698"/>
                  </a:lnTo>
                  <a:lnTo>
                    <a:pt x="66602" y="29726"/>
                  </a:lnTo>
                  <a:lnTo>
                    <a:pt x="68815" y="29750"/>
                  </a:lnTo>
                  <a:lnTo>
                    <a:pt x="71028" y="29774"/>
                  </a:lnTo>
                  <a:lnTo>
                    <a:pt x="73239" y="29801"/>
                  </a:lnTo>
                  <a:lnTo>
                    <a:pt x="75446" y="29823"/>
                  </a:lnTo>
                  <a:lnTo>
                    <a:pt x="77653" y="29847"/>
                  </a:lnTo>
                  <a:lnTo>
                    <a:pt x="79857" y="29868"/>
                  </a:lnTo>
                  <a:lnTo>
                    <a:pt x="82058" y="29886"/>
                  </a:lnTo>
                  <a:lnTo>
                    <a:pt x="84259" y="29905"/>
                  </a:lnTo>
                  <a:lnTo>
                    <a:pt x="86457" y="29920"/>
                  </a:lnTo>
                  <a:lnTo>
                    <a:pt x="88653" y="29933"/>
                  </a:lnTo>
                  <a:lnTo>
                    <a:pt x="90850" y="29945"/>
                  </a:lnTo>
                  <a:lnTo>
                    <a:pt x="93043" y="29955"/>
                  </a:lnTo>
                  <a:lnTo>
                    <a:pt x="95236" y="29963"/>
                  </a:lnTo>
                  <a:lnTo>
                    <a:pt x="97428" y="29971"/>
                  </a:lnTo>
                  <a:lnTo>
                    <a:pt x="99618" y="29976"/>
                  </a:lnTo>
                  <a:lnTo>
                    <a:pt x="101808" y="29980"/>
                  </a:lnTo>
                  <a:lnTo>
                    <a:pt x="103998" y="29984"/>
                  </a:lnTo>
                  <a:lnTo>
                    <a:pt x="106186" y="29800"/>
                  </a:lnTo>
                  <a:lnTo>
                    <a:pt x="108374" y="29988"/>
                  </a:lnTo>
                  <a:lnTo>
                    <a:pt x="110563" y="30175"/>
                  </a:lnTo>
                  <a:lnTo>
                    <a:pt x="112751" y="30672"/>
                  </a:lnTo>
                  <a:lnTo>
                    <a:pt x="114939" y="31105"/>
                  </a:lnTo>
                  <a:lnTo>
                    <a:pt x="117126" y="31539"/>
                  </a:lnTo>
                  <a:lnTo>
                    <a:pt x="119314" y="32106"/>
                  </a:lnTo>
                  <a:lnTo>
                    <a:pt x="121501" y="32588"/>
                  </a:lnTo>
                  <a:lnTo>
                    <a:pt x="123690" y="33072"/>
                  </a:lnTo>
                  <a:lnTo>
                    <a:pt x="125877" y="33763"/>
                  </a:lnTo>
                  <a:lnTo>
                    <a:pt x="128065" y="34002"/>
                  </a:lnTo>
                  <a:lnTo>
                    <a:pt x="130252" y="34242"/>
                  </a:lnTo>
                  <a:lnTo>
                    <a:pt x="132440" y="34133"/>
                  </a:lnTo>
                  <a:lnTo>
                    <a:pt x="134628" y="34025"/>
                  </a:lnTo>
                  <a:lnTo>
                    <a:pt x="136817" y="33915"/>
                  </a:lnTo>
                  <a:lnTo>
                    <a:pt x="139005" y="33611"/>
                  </a:lnTo>
                  <a:lnTo>
                    <a:pt x="141193" y="33346"/>
                  </a:lnTo>
                  <a:lnTo>
                    <a:pt x="143381" y="33082"/>
                  </a:lnTo>
                  <a:lnTo>
                    <a:pt x="145570" y="32732"/>
                  </a:lnTo>
                  <a:lnTo>
                    <a:pt x="147758" y="32435"/>
                  </a:lnTo>
                  <a:lnTo>
                    <a:pt x="149946" y="32137"/>
                  </a:lnTo>
                  <a:lnTo>
                    <a:pt x="152135" y="31824"/>
                  </a:lnTo>
                  <a:lnTo>
                    <a:pt x="154324" y="31560"/>
                  </a:lnTo>
                  <a:lnTo>
                    <a:pt x="174024" y="30036"/>
                  </a:lnTo>
                  <a:lnTo>
                    <a:pt x="176212" y="29955"/>
                  </a:lnTo>
                  <a:lnTo>
                    <a:pt x="178401" y="29907"/>
                  </a:lnTo>
                  <a:lnTo>
                    <a:pt x="180590" y="29867"/>
                  </a:lnTo>
                  <a:lnTo>
                    <a:pt x="182779" y="29828"/>
                  </a:lnTo>
                  <a:lnTo>
                    <a:pt x="184967" y="29813"/>
                  </a:lnTo>
                  <a:lnTo>
                    <a:pt x="187156" y="29802"/>
                  </a:lnTo>
                  <a:lnTo>
                    <a:pt x="189345" y="29790"/>
                  </a:lnTo>
                  <a:lnTo>
                    <a:pt x="191720" y="29608"/>
                  </a:lnTo>
                  <a:lnTo>
                    <a:pt x="193723" y="29798"/>
                  </a:lnTo>
                  <a:lnTo>
                    <a:pt x="195726" y="29988"/>
                  </a:lnTo>
                  <a:lnTo>
                    <a:pt x="197418" y="30498"/>
                  </a:lnTo>
                  <a:lnTo>
                    <a:pt x="199173" y="30943"/>
                  </a:lnTo>
                  <a:lnTo>
                    <a:pt x="200929" y="31387"/>
                  </a:lnTo>
                  <a:lnTo>
                    <a:pt x="202550" y="31970"/>
                  </a:lnTo>
                  <a:lnTo>
                    <a:pt x="204255" y="32467"/>
                  </a:lnTo>
                  <a:lnTo>
                    <a:pt x="205961" y="32963"/>
                  </a:lnTo>
                  <a:lnTo>
                    <a:pt x="207829" y="33670"/>
                  </a:lnTo>
                  <a:lnTo>
                    <a:pt x="209405" y="33921"/>
                  </a:lnTo>
                  <a:lnTo>
                    <a:pt x="210982" y="34173"/>
                  </a:lnTo>
                  <a:lnTo>
                    <a:pt x="212284" y="34077"/>
                  </a:lnTo>
                  <a:lnTo>
                    <a:pt x="213714" y="33978"/>
                  </a:lnTo>
                  <a:lnTo>
                    <a:pt x="215145" y="33879"/>
                  </a:lnTo>
                  <a:lnTo>
                    <a:pt x="216500" y="33583"/>
                  </a:lnTo>
                  <a:lnTo>
                    <a:pt x="217986" y="33325"/>
                  </a:lnTo>
                  <a:lnTo>
                    <a:pt x="219472" y="33067"/>
                  </a:lnTo>
                  <a:lnTo>
                    <a:pt x="220996" y="32723"/>
                  </a:lnTo>
                  <a:lnTo>
                    <a:pt x="222629" y="32430"/>
                  </a:lnTo>
                  <a:lnTo>
                    <a:pt x="224263" y="32136"/>
                  </a:lnTo>
                  <a:lnTo>
                    <a:pt x="225984" y="31825"/>
                  </a:lnTo>
                  <a:lnTo>
                    <a:pt x="227786" y="31564"/>
                  </a:lnTo>
                  <a:lnTo>
                    <a:pt x="245838" y="30043"/>
                  </a:lnTo>
                  <a:lnTo>
                    <a:pt x="247983" y="29961"/>
                  </a:lnTo>
                  <a:lnTo>
                    <a:pt x="250173" y="29912"/>
                  </a:lnTo>
                  <a:lnTo>
                    <a:pt x="252365" y="29873"/>
                  </a:lnTo>
                  <a:lnTo>
                    <a:pt x="254556" y="29833"/>
                  </a:lnTo>
                  <a:lnTo>
                    <a:pt x="256961" y="30003"/>
                  </a:lnTo>
                  <a:lnTo>
                    <a:pt x="258988" y="29805"/>
                  </a:lnTo>
                  <a:lnTo>
                    <a:pt x="261017" y="29607"/>
                  </a:lnTo>
                  <a:lnTo>
                    <a:pt x="262748" y="29114"/>
                  </a:lnTo>
                  <a:lnTo>
                    <a:pt x="264536" y="28684"/>
                  </a:lnTo>
                  <a:lnTo>
                    <a:pt x="266324" y="28254"/>
                  </a:lnTo>
                  <a:lnTo>
                    <a:pt x="267982" y="27699"/>
                  </a:lnTo>
                  <a:lnTo>
                    <a:pt x="269718" y="27226"/>
                  </a:lnTo>
                  <a:lnTo>
                    <a:pt x="271453" y="26754"/>
                  </a:lnTo>
                  <a:lnTo>
                    <a:pt x="273165" y="26262"/>
                  </a:lnTo>
                  <a:lnTo>
                    <a:pt x="274952" y="25848"/>
                  </a:lnTo>
                  <a:lnTo>
                    <a:pt x="276738" y="25435"/>
                  </a:lnTo>
                  <a:lnTo>
                    <a:pt x="278558" y="25058"/>
                  </a:lnTo>
                  <a:lnTo>
                    <a:pt x="280440" y="24744"/>
                  </a:lnTo>
                  <a:lnTo>
                    <a:pt x="282320" y="24431"/>
                  </a:lnTo>
                  <a:lnTo>
                    <a:pt x="298628" y="23227"/>
                  </a:lnTo>
                  <a:lnTo>
                    <a:pt x="300756" y="23168"/>
                  </a:lnTo>
                  <a:lnTo>
                    <a:pt x="302921" y="23147"/>
                  </a:lnTo>
                  <a:lnTo>
                    <a:pt x="305093" y="23131"/>
                  </a:lnTo>
                  <a:lnTo>
                    <a:pt x="307262" y="23114"/>
                  </a:lnTo>
                  <a:lnTo>
                    <a:pt x="309457" y="23121"/>
                  </a:lnTo>
                  <a:lnTo>
                    <a:pt x="311653" y="23129"/>
                  </a:lnTo>
                  <a:lnTo>
                    <a:pt x="313847" y="23137"/>
                  </a:lnTo>
                  <a:lnTo>
                    <a:pt x="316241" y="23344"/>
                  </a:lnTo>
                  <a:lnTo>
                    <a:pt x="318261" y="23176"/>
                  </a:lnTo>
                  <a:lnTo>
                    <a:pt x="320281" y="23008"/>
                  </a:lnTo>
                  <a:lnTo>
                    <a:pt x="321996" y="22535"/>
                  </a:lnTo>
                  <a:lnTo>
                    <a:pt x="323770" y="22123"/>
                  </a:lnTo>
                  <a:lnTo>
                    <a:pt x="325546" y="21710"/>
                  </a:lnTo>
                  <a:lnTo>
                    <a:pt x="327188" y="21163"/>
                  </a:lnTo>
                  <a:lnTo>
                    <a:pt x="328910" y="20698"/>
                  </a:lnTo>
                  <a:lnTo>
                    <a:pt x="330634" y="20233"/>
                  </a:lnTo>
                  <a:lnTo>
                    <a:pt x="332333" y="19742"/>
                  </a:lnTo>
                  <a:lnTo>
                    <a:pt x="334109" y="19331"/>
                  </a:lnTo>
                  <a:lnTo>
                    <a:pt x="343557" y="17835"/>
                  </a:lnTo>
                  <a:lnTo>
                    <a:pt x="345346" y="17435"/>
                  </a:lnTo>
                  <a:lnTo>
                    <a:pt x="352886" y="14075"/>
                  </a:lnTo>
                  <a:lnTo>
                    <a:pt x="353477" y="13344"/>
                  </a:lnTo>
                  <a:lnTo>
                    <a:pt x="353876" y="12317"/>
                  </a:lnTo>
                  <a:lnTo>
                    <a:pt x="353847" y="11438"/>
                  </a:lnTo>
                  <a:lnTo>
                    <a:pt x="353818" y="10559"/>
                  </a:lnTo>
                  <a:lnTo>
                    <a:pt x="353235" y="9794"/>
                  </a:lnTo>
                  <a:lnTo>
                    <a:pt x="352715" y="8806"/>
                  </a:lnTo>
                  <a:lnTo>
                    <a:pt x="352197" y="7818"/>
                  </a:lnTo>
                  <a:lnTo>
                    <a:pt x="351594" y="6569"/>
                  </a:lnTo>
                  <a:lnTo>
                    <a:pt x="350731" y="5507"/>
                  </a:lnTo>
                  <a:lnTo>
                    <a:pt x="344831" y="406"/>
                  </a:lnTo>
                  <a:lnTo>
                    <a:pt x="344289" y="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8205619" y="7319840"/>
            <a:ext cx="58419" cy="7620"/>
          </a:xfrm>
          <a:custGeom>
            <a:avLst/>
            <a:gdLst/>
            <a:ahLst/>
            <a:cxnLst/>
            <a:rect l="l" t="t" r="r" b="b"/>
            <a:pathLst>
              <a:path w="58420" h="7620">
                <a:moveTo>
                  <a:pt x="5811" y="186"/>
                </a:moveTo>
                <a:lnTo>
                  <a:pt x="5811" y="186"/>
                </a:lnTo>
                <a:lnTo>
                  <a:pt x="0" y="186"/>
                </a:lnTo>
                <a:lnTo>
                  <a:pt x="351" y="186"/>
                </a:lnTo>
                <a:lnTo>
                  <a:pt x="57370" y="186"/>
                </a:lnTo>
                <a:lnTo>
                  <a:pt x="57839" y="0"/>
                </a:lnTo>
                <a:lnTo>
                  <a:pt x="57853" y="186"/>
                </a:lnTo>
                <a:lnTo>
                  <a:pt x="57867" y="372"/>
                </a:lnTo>
                <a:lnTo>
                  <a:pt x="57303" y="868"/>
                </a:lnTo>
                <a:lnTo>
                  <a:pt x="56447" y="1302"/>
                </a:lnTo>
                <a:lnTo>
                  <a:pt x="55591" y="1735"/>
                </a:lnTo>
                <a:lnTo>
                  <a:pt x="54235" y="2303"/>
                </a:lnTo>
                <a:lnTo>
                  <a:pt x="52717" y="2786"/>
                </a:lnTo>
                <a:lnTo>
                  <a:pt x="51200" y="3270"/>
                </a:lnTo>
                <a:lnTo>
                  <a:pt x="49306" y="3777"/>
                </a:lnTo>
                <a:lnTo>
                  <a:pt x="47344" y="4203"/>
                </a:lnTo>
                <a:lnTo>
                  <a:pt x="45382" y="4629"/>
                </a:lnTo>
                <a:lnTo>
                  <a:pt x="19708" y="6930"/>
                </a:lnTo>
                <a:lnTo>
                  <a:pt x="17340" y="6993"/>
                </a:lnTo>
                <a:lnTo>
                  <a:pt x="14610" y="7016"/>
                </a:lnTo>
                <a:lnTo>
                  <a:pt x="12653" y="7035"/>
                </a:lnTo>
                <a:lnTo>
                  <a:pt x="10696" y="7053"/>
                </a:lnTo>
                <a:lnTo>
                  <a:pt x="6368" y="6992"/>
                </a:lnTo>
                <a:lnTo>
                  <a:pt x="16767" y="6816"/>
                </a:lnTo>
                <a:lnTo>
                  <a:pt x="18542" y="6801"/>
                </a:lnTo>
                <a:lnTo>
                  <a:pt x="21170" y="6786"/>
                </a:lnTo>
                <a:lnTo>
                  <a:pt x="22051" y="6780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344163" y="7247608"/>
            <a:ext cx="18415" cy="158750"/>
          </a:xfrm>
          <a:custGeom>
            <a:avLst/>
            <a:gdLst/>
            <a:ahLst/>
            <a:cxnLst/>
            <a:rect l="l" t="t" r="r" b="b"/>
            <a:pathLst>
              <a:path w="18415" h="158750">
                <a:moveTo>
                  <a:pt x="18296" y="186"/>
                </a:moveTo>
                <a:lnTo>
                  <a:pt x="18110" y="186"/>
                </a:lnTo>
                <a:lnTo>
                  <a:pt x="17613" y="0"/>
                </a:lnTo>
                <a:lnTo>
                  <a:pt x="17180" y="186"/>
                </a:lnTo>
                <a:lnTo>
                  <a:pt x="11820" y="19049"/>
                </a:lnTo>
                <a:lnTo>
                  <a:pt x="11691" y="21122"/>
                </a:lnTo>
                <a:lnTo>
                  <a:pt x="11448" y="32269"/>
                </a:lnTo>
                <a:lnTo>
                  <a:pt x="11429" y="34535"/>
                </a:lnTo>
                <a:lnTo>
                  <a:pt x="11436" y="36834"/>
                </a:lnTo>
                <a:lnTo>
                  <a:pt x="11443" y="39117"/>
                </a:lnTo>
                <a:lnTo>
                  <a:pt x="11450" y="41401"/>
                </a:lnTo>
                <a:lnTo>
                  <a:pt x="11472" y="43694"/>
                </a:lnTo>
                <a:lnTo>
                  <a:pt x="11489" y="45970"/>
                </a:lnTo>
                <a:lnTo>
                  <a:pt x="11508" y="48246"/>
                </a:lnTo>
                <a:lnTo>
                  <a:pt x="11533" y="50517"/>
                </a:lnTo>
                <a:lnTo>
                  <a:pt x="11554" y="52775"/>
                </a:lnTo>
                <a:lnTo>
                  <a:pt x="11576" y="55033"/>
                </a:lnTo>
                <a:lnTo>
                  <a:pt x="11597" y="57281"/>
                </a:lnTo>
                <a:lnTo>
                  <a:pt x="11616" y="59518"/>
                </a:lnTo>
                <a:lnTo>
                  <a:pt x="11634" y="61755"/>
                </a:lnTo>
                <a:lnTo>
                  <a:pt x="11838" y="63979"/>
                </a:lnTo>
                <a:lnTo>
                  <a:pt x="11666" y="66198"/>
                </a:lnTo>
                <a:lnTo>
                  <a:pt x="11494" y="68416"/>
                </a:lnTo>
                <a:lnTo>
                  <a:pt x="11010" y="70624"/>
                </a:lnTo>
                <a:lnTo>
                  <a:pt x="10586" y="72828"/>
                </a:lnTo>
                <a:lnTo>
                  <a:pt x="10162" y="75031"/>
                </a:lnTo>
                <a:lnTo>
                  <a:pt x="9601" y="77227"/>
                </a:lnTo>
                <a:lnTo>
                  <a:pt x="9125" y="79422"/>
                </a:lnTo>
                <a:lnTo>
                  <a:pt x="8646" y="81616"/>
                </a:lnTo>
                <a:lnTo>
                  <a:pt x="8143" y="83805"/>
                </a:lnTo>
                <a:lnTo>
                  <a:pt x="7720" y="85993"/>
                </a:lnTo>
                <a:lnTo>
                  <a:pt x="4995" y="112217"/>
                </a:lnTo>
                <a:lnTo>
                  <a:pt x="4931" y="114403"/>
                </a:lnTo>
                <a:lnTo>
                  <a:pt x="4906" y="116589"/>
                </a:lnTo>
                <a:lnTo>
                  <a:pt x="4888" y="118776"/>
                </a:lnTo>
                <a:lnTo>
                  <a:pt x="4868" y="120963"/>
                </a:lnTo>
                <a:lnTo>
                  <a:pt x="4874" y="123149"/>
                </a:lnTo>
                <a:lnTo>
                  <a:pt x="4881" y="125338"/>
                </a:lnTo>
                <a:lnTo>
                  <a:pt x="4888" y="127525"/>
                </a:lnTo>
                <a:lnTo>
                  <a:pt x="4908" y="129713"/>
                </a:lnTo>
                <a:lnTo>
                  <a:pt x="4926" y="131901"/>
                </a:lnTo>
                <a:lnTo>
                  <a:pt x="4943" y="134089"/>
                </a:lnTo>
                <a:lnTo>
                  <a:pt x="5154" y="136464"/>
                </a:lnTo>
                <a:lnTo>
                  <a:pt x="4989" y="138466"/>
                </a:lnTo>
                <a:lnTo>
                  <a:pt x="4823" y="140469"/>
                </a:lnTo>
                <a:lnTo>
                  <a:pt x="4349" y="142161"/>
                </a:lnTo>
                <a:lnTo>
                  <a:pt x="3934" y="143916"/>
                </a:lnTo>
                <a:lnTo>
                  <a:pt x="3519" y="145671"/>
                </a:lnTo>
                <a:lnTo>
                  <a:pt x="2968" y="147293"/>
                </a:lnTo>
                <a:lnTo>
                  <a:pt x="2499" y="148998"/>
                </a:lnTo>
                <a:lnTo>
                  <a:pt x="2030" y="150703"/>
                </a:lnTo>
                <a:lnTo>
                  <a:pt x="1534" y="152572"/>
                </a:lnTo>
                <a:lnTo>
                  <a:pt x="1118" y="154149"/>
                </a:lnTo>
                <a:lnTo>
                  <a:pt x="702" y="155726"/>
                </a:lnTo>
                <a:lnTo>
                  <a:pt x="186" y="157740"/>
                </a:lnTo>
                <a:lnTo>
                  <a:pt x="0" y="158458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8697866" y="7035975"/>
            <a:ext cx="113664" cy="97155"/>
            <a:chOff x="8697866" y="7035975"/>
            <a:chExt cx="113664" cy="97155"/>
          </a:xfrm>
        </p:grpSpPr>
        <p:sp>
          <p:nvSpPr>
            <p:cNvPr id="83" name="object 83"/>
            <p:cNvSpPr/>
            <p:nvPr/>
          </p:nvSpPr>
          <p:spPr>
            <a:xfrm>
              <a:off x="8710661" y="7045500"/>
              <a:ext cx="78740" cy="26670"/>
            </a:xfrm>
            <a:custGeom>
              <a:avLst/>
              <a:gdLst/>
              <a:ahLst/>
              <a:cxnLst/>
              <a:rect l="l" t="t" r="r" b="b"/>
              <a:pathLst>
                <a:path w="78740" h="26670">
                  <a:moveTo>
                    <a:pt x="19523" y="5298"/>
                  </a:moveTo>
                  <a:lnTo>
                    <a:pt x="19337" y="5298"/>
                  </a:lnTo>
                  <a:lnTo>
                    <a:pt x="19026" y="5484"/>
                  </a:lnTo>
                  <a:lnTo>
                    <a:pt x="18407" y="5298"/>
                  </a:lnTo>
                  <a:lnTo>
                    <a:pt x="17788" y="5112"/>
                  </a:lnTo>
                  <a:lnTo>
                    <a:pt x="16909" y="4615"/>
                  </a:lnTo>
                  <a:lnTo>
                    <a:pt x="15806" y="4181"/>
                  </a:lnTo>
                  <a:lnTo>
                    <a:pt x="14703" y="3747"/>
                  </a:lnTo>
                  <a:lnTo>
                    <a:pt x="13318" y="3180"/>
                  </a:lnTo>
                  <a:lnTo>
                    <a:pt x="11789" y="2696"/>
                  </a:lnTo>
                  <a:lnTo>
                    <a:pt x="10259" y="2213"/>
                  </a:lnTo>
                  <a:lnTo>
                    <a:pt x="8112" y="1706"/>
                  </a:lnTo>
                  <a:lnTo>
                    <a:pt x="6630" y="1280"/>
                  </a:lnTo>
                  <a:lnTo>
                    <a:pt x="5147" y="854"/>
                  </a:lnTo>
                  <a:lnTo>
                    <a:pt x="3914" y="278"/>
                  </a:lnTo>
                  <a:lnTo>
                    <a:pt x="2893" y="138"/>
                  </a:lnTo>
                  <a:lnTo>
                    <a:pt x="0" y="1068"/>
                  </a:lnTo>
                  <a:lnTo>
                    <a:pt x="310" y="1423"/>
                  </a:lnTo>
                  <a:lnTo>
                    <a:pt x="619" y="1778"/>
                  </a:lnTo>
                  <a:lnTo>
                    <a:pt x="6306" y="3608"/>
                  </a:lnTo>
                  <a:lnTo>
                    <a:pt x="7853" y="3916"/>
                  </a:lnTo>
                  <a:lnTo>
                    <a:pt x="9712" y="4188"/>
                  </a:lnTo>
                  <a:lnTo>
                    <a:pt x="11641" y="4414"/>
                  </a:lnTo>
                  <a:lnTo>
                    <a:pt x="13571" y="4640"/>
                  </a:lnTo>
                  <a:lnTo>
                    <a:pt x="15717" y="4633"/>
                  </a:lnTo>
                  <a:lnTo>
                    <a:pt x="17881" y="4967"/>
                  </a:lnTo>
                  <a:lnTo>
                    <a:pt x="20046" y="5301"/>
                  </a:lnTo>
                  <a:lnTo>
                    <a:pt x="22343" y="5900"/>
                  </a:lnTo>
                  <a:lnTo>
                    <a:pt x="24630" y="6416"/>
                  </a:lnTo>
                  <a:lnTo>
                    <a:pt x="26916" y="6933"/>
                  </a:lnTo>
                  <a:lnTo>
                    <a:pt x="29271" y="7547"/>
                  </a:lnTo>
                  <a:lnTo>
                    <a:pt x="31601" y="8067"/>
                  </a:lnTo>
                  <a:lnTo>
                    <a:pt x="33932" y="8587"/>
                  </a:lnTo>
                  <a:lnTo>
                    <a:pt x="36286" y="9104"/>
                  </a:lnTo>
                  <a:lnTo>
                    <a:pt x="38615" y="9538"/>
                  </a:lnTo>
                  <a:lnTo>
                    <a:pt x="40944" y="9972"/>
                  </a:lnTo>
                  <a:lnTo>
                    <a:pt x="54712" y="11641"/>
                  </a:lnTo>
                  <a:lnTo>
                    <a:pt x="56965" y="11595"/>
                  </a:lnTo>
                  <a:lnTo>
                    <a:pt x="59207" y="11894"/>
                  </a:lnTo>
                  <a:lnTo>
                    <a:pt x="61448" y="12193"/>
                  </a:lnTo>
                  <a:lnTo>
                    <a:pt x="63673" y="12751"/>
                  </a:lnTo>
                  <a:lnTo>
                    <a:pt x="65892" y="13234"/>
                  </a:lnTo>
                  <a:lnTo>
                    <a:pt x="68109" y="13716"/>
                  </a:lnTo>
                  <a:lnTo>
                    <a:pt x="70685" y="14296"/>
                  </a:lnTo>
                  <a:lnTo>
                    <a:pt x="72514" y="14787"/>
                  </a:lnTo>
                  <a:lnTo>
                    <a:pt x="74342" y="15279"/>
                  </a:lnTo>
                  <a:lnTo>
                    <a:pt x="75912" y="15585"/>
                  </a:lnTo>
                  <a:lnTo>
                    <a:pt x="76863" y="16184"/>
                  </a:lnTo>
                  <a:lnTo>
                    <a:pt x="77815" y="16782"/>
                  </a:lnTo>
                  <a:lnTo>
                    <a:pt x="78242" y="17643"/>
                  </a:lnTo>
                  <a:lnTo>
                    <a:pt x="78221" y="18380"/>
                  </a:lnTo>
                  <a:lnTo>
                    <a:pt x="78200" y="19116"/>
                  </a:lnTo>
                  <a:lnTo>
                    <a:pt x="77612" y="19737"/>
                  </a:lnTo>
                  <a:lnTo>
                    <a:pt x="76735" y="20603"/>
                  </a:lnTo>
                  <a:lnTo>
                    <a:pt x="75859" y="21470"/>
                  </a:lnTo>
                  <a:lnTo>
                    <a:pt x="74305" y="22608"/>
                  </a:lnTo>
                  <a:lnTo>
                    <a:pt x="72965" y="23578"/>
                  </a:lnTo>
                  <a:lnTo>
                    <a:pt x="71624" y="24548"/>
                  </a:lnTo>
                  <a:lnTo>
                    <a:pt x="69404" y="25948"/>
                  </a:lnTo>
                  <a:lnTo>
                    <a:pt x="68691" y="2642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707391" y="7116278"/>
              <a:ext cx="94615" cy="7620"/>
            </a:xfrm>
            <a:custGeom>
              <a:avLst/>
              <a:gdLst/>
              <a:ahLst/>
              <a:cxnLst/>
              <a:rect l="l" t="t" r="r" b="b"/>
              <a:pathLst>
                <a:path w="94615" h="7620">
                  <a:moveTo>
                    <a:pt x="3094" y="186"/>
                  </a:moveTo>
                  <a:lnTo>
                    <a:pt x="2908" y="186"/>
                  </a:lnTo>
                  <a:lnTo>
                    <a:pt x="2411" y="0"/>
                  </a:lnTo>
                  <a:lnTo>
                    <a:pt x="1978" y="186"/>
                  </a:lnTo>
                  <a:lnTo>
                    <a:pt x="1544" y="372"/>
                  </a:lnTo>
                  <a:lnTo>
                    <a:pt x="790" y="868"/>
                  </a:lnTo>
                  <a:lnTo>
                    <a:pt x="493" y="1302"/>
                  </a:lnTo>
                  <a:lnTo>
                    <a:pt x="196" y="1736"/>
                  </a:lnTo>
                  <a:lnTo>
                    <a:pt x="0" y="2303"/>
                  </a:lnTo>
                  <a:lnTo>
                    <a:pt x="193" y="2787"/>
                  </a:lnTo>
                  <a:lnTo>
                    <a:pt x="386" y="3271"/>
                  </a:lnTo>
                  <a:lnTo>
                    <a:pt x="4860" y="5345"/>
                  </a:lnTo>
                  <a:lnTo>
                    <a:pt x="6170" y="5670"/>
                  </a:lnTo>
                  <a:lnTo>
                    <a:pt x="15212" y="6661"/>
                  </a:lnTo>
                  <a:lnTo>
                    <a:pt x="17224" y="6791"/>
                  </a:lnTo>
                  <a:lnTo>
                    <a:pt x="19398" y="6868"/>
                  </a:lnTo>
                  <a:lnTo>
                    <a:pt x="21583" y="6930"/>
                  </a:lnTo>
                  <a:lnTo>
                    <a:pt x="23769" y="6992"/>
                  </a:lnTo>
                  <a:lnTo>
                    <a:pt x="26051" y="7016"/>
                  </a:lnTo>
                  <a:lnTo>
                    <a:pt x="28324" y="7034"/>
                  </a:lnTo>
                  <a:lnTo>
                    <a:pt x="30596" y="7052"/>
                  </a:lnTo>
                  <a:lnTo>
                    <a:pt x="32917" y="7045"/>
                  </a:lnTo>
                  <a:lnTo>
                    <a:pt x="35219" y="7038"/>
                  </a:lnTo>
                  <a:lnTo>
                    <a:pt x="37521" y="7031"/>
                  </a:lnTo>
                  <a:lnTo>
                    <a:pt x="39838" y="7010"/>
                  </a:lnTo>
                  <a:lnTo>
                    <a:pt x="42136" y="6991"/>
                  </a:lnTo>
                  <a:lnTo>
                    <a:pt x="44433" y="6973"/>
                  </a:lnTo>
                  <a:lnTo>
                    <a:pt x="46727" y="6949"/>
                  </a:lnTo>
                  <a:lnTo>
                    <a:pt x="49003" y="6928"/>
                  </a:lnTo>
                  <a:lnTo>
                    <a:pt x="51281" y="6907"/>
                  </a:lnTo>
                  <a:lnTo>
                    <a:pt x="53544" y="6884"/>
                  </a:lnTo>
                  <a:lnTo>
                    <a:pt x="69165" y="6780"/>
                  </a:lnTo>
                  <a:lnTo>
                    <a:pt x="71375" y="6770"/>
                  </a:lnTo>
                  <a:lnTo>
                    <a:pt x="73574" y="6763"/>
                  </a:lnTo>
                  <a:lnTo>
                    <a:pt x="75771" y="6757"/>
                  </a:lnTo>
                  <a:lnTo>
                    <a:pt x="77968" y="6752"/>
                  </a:lnTo>
                  <a:lnTo>
                    <a:pt x="90906" y="6739"/>
                  </a:lnTo>
                  <a:lnTo>
                    <a:pt x="93437" y="6740"/>
                  </a:lnTo>
                  <a:lnTo>
                    <a:pt x="94343" y="674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object 8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910330" y="6996096"/>
            <a:ext cx="132490" cy="161473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094766" y="7088469"/>
            <a:ext cx="110195" cy="117020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9327009" y="6954835"/>
            <a:ext cx="160655" cy="223520"/>
            <a:chOff x="9327009" y="6954835"/>
            <a:chExt cx="160655" cy="223520"/>
          </a:xfrm>
        </p:grpSpPr>
        <p:sp>
          <p:nvSpPr>
            <p:cNvPr id="88" name="object 88"/>
            <p:cNvSpPr/>
            <p:nvPr/>
          </p:nvSpPr>
          <p:spPr>
            <a:xfrm>
              <a:off x="9369731" y="6964360"/>
              <a:ext cx="24130" cy="204470"/>
            </a:xfrm>
            <a:custGeom>
              <a:avLst/>
              <a:gdLst/>
              <a:ahLst/>
              <a:cxnLst/>
              <a:rect l="l" t="t" r="r" b="b"/>
              <a:pathLst>
                <a:path w="24129" h="204470">
                  <a:moveTo>
                    <a:pt x="10539" y="20773"/>
                  </a:moveTo>
                  <a:lnTo>
                    <a:pt x="10539" y="20587"/>
                  </a:lnTo>
                  <a:lnTo>
                    <a:pt x="10725" y="20276"/>
                  </a:lnTo>
                  <a:lnTo>
                    <a:pt x="10539" y="19656"/>
                  </a:lnTo>
                  <a:lnTo>
                    <a:pt x="10353" y="19036"/>
                  </a:lnTo>
                  <a:lnTo>
                    <a:pt x="9856" y="18159"/>
                  </a:lnTo>
                  <a:lnTo>
                    <a:pt x="9422" y="17055"/>
                  </a:lnTo>
                  <a:lnTo>
                    <a:pt x="8990" y="15952"/>
                  </a:lnTo>
                  <a:lnTo>
                    <a:pt x="8607" y="14381"/>
                  </a:lnTo>
                  <a:lnTo>
                    <a:pt x="7939" y="13038"/>
                  </a:lnTo>
                  <a:lnTo>
                    <a:pt x="7269" y="11694"/>
                  </a:lnTo>
                  <a:lnTo>
                    <a:pt x="6265" y="10416"/>
                  </a:lnTo>
                  <a:lnTo>
                    <a:pt x="5405" y="8995"/>
                  </a:lnTo>
                  <a:lnTo>
                    <a:pt x="4546" y="7573"/>
                  </a:lnTo>
                  <a:lnTo>
                    <a:pt x="3588" y="5729"/>
                  </a:lnTo>
                  <a:lnTo>
                    <a:pt x="2779" y="4511"/>
                  </a:lnTo>
                  <a:lnTo>
                    <a:pt x="1970" y="3292"/>
                  </a:lnTo>
                  <a:lnTo>
                    <a:pt x="1013" y="2408"/>
                  </a:lnTo>
                  <a:lnTo>
                    <a:pt x="553" y="1684"/>
                  </a:lnTo>
                  <a:lnTo>
                    <a:pt x="93" y="960"/>
                  </a:lnTo>
                  <a:lnTo>
                    <a:pt x="41" y="334"/>
                  </a:lnTo>
                  <a:lnTo>
                    <a:pt x="20" y="167"/>
                  </a:lnTo>
                  <a:lnTo>
                    <a:pt x="0" y="0"/>
                  </a:lnTo>
                  <a:lnTo>
                    <a:pt x="225" y="167"/>
                  </a:lnTo>
                  <a:lnTo>
                    <a:pt x="427" y="679"/>
                  </a:lnTo>
                  <a:lnTo>
                    <a:pt x="628" y="1190"/>
                  </a:lnTo>
                  <a:lnTo>
                    <a:pt x="2447" y="11029"/>
                  </a:lnTo>
                  <a:lnTo>
                    <a:pt x="2853" y="12996"/>
                  </a:lnTo>
                  <a:lnTo>
                    <a:pt x="3259" y="14965"/>
                  </a:lnTo>
                  <a:lnTo>
                    <a:pt x="3946" y="17126"/>
                  </a:lnTo>
                  <a:lnTo>
                    <a:pt x="4536" y="19303"/>
                  </a:lnTo>
                  <a:lnTo>
                    <a:pt x="5127" y="21480"/>
                  </a:lnTo>
                  <a:lnTo>
                    <a:pt x="5815" y="23772"/>
                  </a:lnTo>
                  <a:lnTo>
                    <a:pt x="6398" y="26055"/>
                  </a:lnTo>
                  <a:lnTo>
                    <a:pt x="6980" y="28337"/>
                  </a:lnTo>
                  <a:lnTo>
                    <a:pt x="7367" y="30492"/>
                  </a:lnTo>
                  <a:lnTo>
                    <a:pt x="8033" y="32998"/>
                  </a:lnTo>
                  <a:lnTo>
                    <a:pt x="8699" y="35504"/>
                  </a:lnTo>
                  <a:lnTo>
                    <a:pt x="9613" y="38340"/>
                  </a:lnTo>
                  <a:lnTo>
                    <a:pt x="10393" y="41089"/>
                  </a:lnTo>
                  <a:lnTo>
                    <a:pt x="11173" y="43839"/>
                  </a:lnTo>
                  <a:lnTo>
                    <a:pt x="12009" y="46719"/>
                  </a:lnTo>
                  <a:lnTo>
                    <a:pt x="12713" y="49495"/>
                  </a:lnTo>
                  <a:lnTo>
                    <a:pt x="13418" y="52271"/>
                  </a:lnTo>
                  <a:lnTo>
                    <a:pt x="14073" y="54871"/>
                  </a:lnTo>
                  <a:lnTo>
                    <a:pt x="14620" y="57746"/>
                  </a:lnTo>
                  <a:lnTo>
                    <a:pt x="15168" y="60621"/>
                  </a:lnTo>
                  <a:lnTo>
                    <a:pt x="15621" y="63754"/>
                  </a:lnTo>
                  <a:lnTo>
                    <a:pt x="15996" y="66749"/>
                  </a:lnTo>
                  <a:lnTo>
                    <a:pt x="16372" y="69743"/>
                  </a:lnTo>
                  <a:lnTo>
                    <a:pt x="16647" y="72797"/>
                  </a:lnTo>
                  <a:lnTo>
                    <a:pt x="16873" y="75713"/>
                  </a:lnTo>
                  <a:lnTo>
                    <a:pt x="17098" y="78630"/>
                  </a:lnTo>
                  <a:lnTo>
                    <a:pt x="17052" y="81311"/>
                  </a:lnTo>
                  <a:lnTo>
                    <a:pt x="17350" y="84252"/>
                  </a:lnTo>
                  <a:lnTo>
                    <a:pt x="17650" y="87192"/>
                  </a:lnTo>
                  <a:lnTo>
                    <a:pt x="18194" y="90347"/>
                  </a:lnTo>
                  <a:lnTo>
                    <a:pt x="18663" y="93357"/>
                  </a:lnTo>
                  <a:lnTo>
                    <a:pt x="19134" y="96368"/>
                  </a:lnTo>
                  <a:lnTo>
                    <a:pt x="19696" y="99410"/>
                  </a:lnTo>
                  <a:lnTo>
                    <a:pt x="20173" y="102316"/>
                  </a:lnTo>
                  <a:lnTo>
                    <a:pt x="20649" y="105222"/>
                  </a:lnTo>
                  <a:lnTo>
                    <a:pt x="21123" y="107876"/>
                  </a:lnTo>
                  <a:lnTo>
                    <a:pt x="21521" y="110794"/>
                  </a:lnTo>
                  <a:lnTo>
                    <a:pt x="21919" y="113711"/>
                  </a:lnTo>
                  <a:lnTo>
                    <a:pt x="22270" y="116837"/>
                  </a:lnTo>
                  <a:lnTo>
                    <a:pt x="22561" y="119822"/>
                  </a:lnTo>
                  <a:lnTo>
                    <a:pt x="22853" y="122808"/>
                  </a:lnTo>
                  <a:lnTo>
                    <a:pt x="23082" y="125824"/>
                  </a:lnTo>
                  <a:lnTo>
                    <a:pt x="23270" y="128708"/>
                  </a:lnTo>
                  <a:lnTo>
                    <a:pt x="23459" y="131592"/>
                  </a:lnTo>
                  <a:lnTo>
                    <a:pt x="23900" y="145000"/>
                  </a:lnTo>
                  <a:lnTo>
                    <a:pt x="23946" y="147542"/>
                  </a:lnTo>
                  <a:lnTo>
                    <a:pt x="23958" y="149982"/>
                  </a:lnTo>
                  <a:lnTo>
                    <a:pt x="23965" y="152376"/>
                  </a:lnTo>
                  <a:lnTo>
                    <a:pt x="23974" y="154771"/>
                  </a:lnTo>
                  <a:lnTo>
                    <a:pt x="23961" y="157081"/>
                  </a:lnTo>
                  <a:lnTo>
                    <a:pt x="23948" y="159367"/>
                  </a:lnTo>
                  <a:lnTo>
                    <a:pt x="23936" y="161652"/>
                  </a:lnTo>
                  <a:lnTo>
                    <a:pt x="23913" y="163877"/>
                  </a:lnTo>
                  <a:lnTo>
                    <a:pt x="23893" y="166092"/>
                  </a:lnTo>
                  <a:lnTo>
                    <a:pt x="23872" y="168308"/>
                  </a:lnTo>
                  <a:lnTo>
                    <a:pt x="23848" y="170483"/>
                  </a:lnTo>
                  <a:lnTo>
                    <a:pt x="23828" y="172659"/>
                  </a:lnTo>
                  <a:lnTo>
                    <a:pt x="23807" y="174834"/>
                  </a:lnTo>
                  <a:lnTo>
                    <a:pt x="23786" y="176987"/>
                  </a:lnTo>
                  <a:lnTo>
                    <a:pt x="23768" y="179145"/>
                  </a:lnTo>
                  <a:lnTo>
                    <a:pt x="23691" y="192071"/>
                  </a:lnTo>
                  <a:lnTo>
                    <a:pt x="23683" y="194229"/>
                  </a:lnTo>
                  <a:lnTo>
                    <a:pt x="23677" y="196762"/>
                  </a:lnTo>
                  <a:lnTo>
                    <a:pt x="23672" y="198555"/>
                  </a:lnTo>
                  <a:lnTo>
                    <a:pt x="23667" y="200349"/>
                  </a:lnTo>
                  <a:lnTo>
                    <a:pt x="23665" y="201897"/>
                  </a:lnTo>
                  <a:lnTo>
                    <a:pt x="23662" y="202831"/>
                  </a:lnTo>
                  <a:lnTo>
                    <a:pt x="23661" y="203765"/>
                  </a:lnTo>
                  <a:lnTo>
                    <a:pt x="23660" y="204186"/>
                  </a:lnTo>
                  <a:lnTo>
                    <a:pt x="23659" y="203547"/>
                  </a:lnTo>
                  <a:lnTo>
                    <a:pt x="23660" y="202672"/>
                  </a:lnTo>
                  <a:lnTo>
                    <a:pt x="23661" y="201797"/>
                  </a:lnTo>
                  <a:lnTo>
                    <a:pt x="23661" y="200435"/>
                  </a:lnTo>
                  <a:lnTo>
                    <a:pt x="23662" y="198913"/>
                  </a:lnTo>
                  <a:lnTo>
                    <a:pt x="23663" y="197391"/>
                  </a:lnTo>
                  <a:lnTo>
                    <a:pt x="23664" y="195500"/>
                  </a:lnTo>
                  <a:lnTo>
                    <a:pt x="23665" y="193541"/>
                  </a:lnTo>
                  <a:lnTo>
                    <a:pt x="23665" y="191582"/>
                  </a:lnTo>
                  <a:lnTo>
                    <a:pt x="23853" y="189190"/>
                  </a:lnTo>
                  <a:lnTo>
                    <a:pt x="23668" y="187159"/>
                  </a:lnTo>
                  <a:lnTo>
                    <a:pt x="23483" y="185129"/>
                  </a:lnTo>
                  <a:lnTo>
                    <a:pt x="22986" y="183265"/>
                  </a:lnTo>
                  <a:lnTo>
                    <a:pt x="22553" y="181358"/>
                  </a:lnTo>
                  <a:lnTo>
                    <a:pt x="19891" y="171881"/>
                  </a:lnTo>
                  <a:lnTo>
                    <a:pt x="19654" y="17111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336534" y="7056655"/>
              <a:ext cx="141605" cy="27305"/>
            </a:xfrm>
            <a:custGeom>
              <a:avLst/>
              <a:gdLst/>
              <a:ahLst/>
              <a:cxnLst/>
              <a:rect l="l" t="t" r="r" b="b"/>
              <a:pathLst>
                <a:path w="141604" h="27304">
                  <a:moveTo>
                    <a:pt x="4336" y="26976"/>
                  </a:moveTo>
                  <a:lnTo>
                    <a:pt x="4150" y="26790"/>
                  </a:lnTo>
                  <a:lnTo>
                    <a:pt x="3654" y="26479"/>
                  </a:lnTo>
                  <a:lnTo>
                    <a:pt x="3219" y="25860"/>
                  </a:lnTo>
                  <a:lnTo>
                    <a:pt x="2786" y="25240"/>
                  </a:lnTo>
                  <a:lnTo>
                    <a:pt x="2219" y="24362"/>
                  </a:lnTo>
                  <a:lnTo>
                    <a:pt x="1735" y="23259"/>
                  </a:lnTo>
                  <a:lnTo>
                    <a:pt x="1251" y="22156"/>
                  </a:lnTo>
                  <a:lnTo>
                    <a:pt x="559" y="20584"/>
                  </a:lnTo>
                  <a:lnTo>
                    <a:pt x="319" y="19241"/>
                  </a:lnTo>
                  <a:lnTo>
                    <a:pt x="79" y="17898"/>
                  </a:lnTo>
                  <a:lnTo>
                    <a:pt x="2085" y="11831"/>
                  </a:lnTo>
                  <a:lnTo>
                    <a:pt x="2968" y="10673"/>
                  </a:lnTo>
                  <a:lnTo>
                    <a:pt x="16350" y="2890"/>
                  </a:lnTo>
                  <a:lnTo>
                    <a:pt x="18407" y="2254"/>
                  </a:lnTo>
                  <a:lnTo>
                    <a:pt x="20612" y="1769"/>
                  </a:lnTo>
                  <a:lnTo>
                    <a:pt x="22822" y="1372"/>
                  </a:lnTo>
                  <a:lnTo>
                    <a:pt x="25033" y="973"/>
                  </a:lnTo>
                  <a:lnTo>
                    <a:pt x="27329" y="711"/>
                  </a:lnTo>
                  <a:lnTo>
                    <a:pt x="29613" y="499"/>
                  </a:lnTo>
                  <a:lnTo>
                    <a:pt x="31898" y="288"/>
                  </a:lnTo>
                  <a:lnTo>
                    <a:pt x="34221" y="182"/>
                  </a:lnTo>
                  <a:lnTo>
                    <a:pt x="36526" y="99"/>
                  </a:lnTo>
                  <a:lnTo>
                    <a:pt x="38830" y="17"/>
                  </a:lnTo>
                  <a:lnTo>
                    <a:pt x="41145" y="6"/>
                  </a:lnTo>
                  <a:lnTo>
                    <a:pt x="43440" y="3"/>
                  </a:lnTo>
                  <a:lnTo>
                    <a:pt x="45735" y="0"/>
                  </a:lnTo>
                  <a:lnTo>
                    <a:pt x="48024" y="39"/>
                  </a:lnTo>
                  <a:lnTo>
                    <a:pt x="50297" y="75"/>
                  </a:lnTo>
                  <a:lnTo>
                    <a:pt x="52569" y="111"/>
                  </a:lnTo>
                  <a:lnTo>
                    <a:pt x="54828" y="169"/>
                  </a:lnTo>
                  <a:lnTo>
                    <a:pt x="57074" y="219"/>
                  </a:lnTo>
                  <a:lnTo>
                    <a:pt x="59321" y="269"/>
                  </a:lnTo>
                  <a:lnTo>
                    <a:pt x="61553" y="326"/>
                  </a:lnTo>
                  <a:lnTo>
                    <a:pt x="63778" y="374"/>
                  </a:lnTo>
                  <a:lnTo>
                    <a:pt x="66002" y="423"/>
                  </a:lnTo>
                  <a:lnTo>
                    <a:pt x="68212" y="469"/>
                  </a:lnTo>
                  <a:lnTo>
                    <a:pt x="70419" y="509"/>
                  </a:lnTo>
                  <a:lnTo>
                    <a:pt x="72626" y="548"/>
                  </a:lnTo>
                  <a:lnTo>
                    <a:pt x="74824" y="582"/>
                  </a:lnTo>
                  <a:lnTo>
                    <a:pt x="77019" y="610"/>
                  </a:lnTo>
                  <a:lnTo>
                    <a:pt x="79214" y="639"/>
                  </a:lnTo>
                  <a:lnTo>
                    <a:pt x="90147" y="717"/>
                  </a:lnTo>
                  <a:lnTo>
                    <a:pt x="92333" y="727"/>
                  </a:lnTo>
                  <a:lnTo>
                    <a:pt x="94515" y="732"/>
                  </a:lnTo>
                  <a:lnTo>
                    <a:pt x="96699" y="736"/>
                  </a:lnTo>
                  <a:lnTo>
                    <a:pt x="98883" y="739"/>
                  </a:lnTo>
                  <a:lnTo>
                    <a:pt x="101066" y="554"/>
                  </a:lnTo>
                  <a:lnTo>
                    <a:pt x="103251" y="741"/>
                  </a:lnTo>
                  <a:lnTo>
                    <a:pt x="105435" y="927"/>
                  </a:lnTo>
                  <a:lnTo>
                    <a:pt x="107619" y="1422"/>
                  </a:lnTo>
                  <a:lnTo>
                    <a:pt x="109804" y="1854"/>
                  </a:lnTo>
                  <a:lnTo>
                    <a:pt x="111990" y="2285"/>
                  </a:lnTo>
                  <a:lnTo>
                    <a:pt x="114175" y="2851"/>
                  </a:lnTo>
                  <a:lnTo>
                    <a:pt x="116361" y="3333"/>
                  </a:lnTo>
                  <a:lnTo>
                    <a:pt x="118548" y="3814"/>
                  </a:lnTo>
                  <a:lnTo>
                    <a:pt x="120735" y="4318"/>
                  </a:lnTo>
                  <a:lnTo>
                    <a:pt x="122922" y="4743"/>
                  </a:lnTo>
                  <a:lnTo>
                    <a:pt x="136050" y="6684"/>
                  </a:lnTo>
                  <a:lnTo>
                    <a:pt x="138052" y="6901"/>
                  </a:lnTo>
                  <a:lnTo>
                    <a:pt x="140592" y="7104"/>
                  </a:lnTo>
                  <a:lnTo>
                    <a:pt x="141500" y="718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0" name="object 9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566895" y="6976367"/>
            <a:ext cx="125742" cy="1574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15" y="1474759"/>
            <a:ext cx="1001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therefore,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15" y="3120607"/>
            <a:ext cx="25012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This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has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written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0" dirty="0"/>
              <a:t> </a:t>
            </a:r>
            <a:r>
              <a:rPr spc="-5" dirty="0"/>
              <a:t>Laplace</a:t>
            </a:r>
            <a:r>
              <a:rPr spc="-25" dirty="0"/>
              <a:t> </a:t>
            </a:r>
            <a:r>
              <a:rPr spc="-10" dirty="0"/>
              <a:t>Transform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4520" y="1805506"/>
            <a:ext cx="5889151" cy="5876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3428" y="2628138"/>
            <a:ext cx="3416530" cy="3017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31464" y="3387852"/>
            <a:ext cx="3200399" cy="6614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5814" y="4344513"/>
            <a:ext cx="4665791" cy="26384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15" y="1474759"/>
            <a:ext cx="1001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therefore,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15" y="3120607"/>
            <a:ext cx="2614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(Multiple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Poles)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0" dirty="0"/>
              <a:t> </a:t>
            </a:r>
            <a:r>
              <a:rPr spc="-5" dirty="0"/>
              <a:t>Laplace</a:t>
            </a:r>
            <a:r>
              <a:rPr spc="-25" dirty="0"/>
              <a:t> </a:t>
            </a:r>
            <a:r>
              <a:rPr spc="-10" dirty="0"/>
              <a:t>Transform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4830" y="1785711"/>
            <a:ext cx="4004375" cy="6108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6355" y="4203862"/>
            <a:ext cx="5710843" cy="6093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9523" y="5068401"/>
            <a:ext cx="3149833" cy="4149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7341" y="6327947"/>
            <a:ext cx="3488567" cy="674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4920" y="5605962"/>
            <a:ext cx="5473930" cy="6108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647512" y="3290677"/>
            <a:ext cx="59690" cy="22225"/>
          </a:xfrm>
          <a:custGeom>
            <a:avLst/>
            <a:gdLst/>
            <a:ahLst/>
            <a:cxnLst/>
            <a:rect l="l" t="t" r="r" b="b"/>
            <a:pathLst>
              <a:path w="59689" h="22225">
                <a:moveTo>
                  <a:pt x="13166" y="201"/>
                </a:moveTo>
                <a:lnTo>
                  <a:pt x="12964" y="201"/>
                </a:lnTo>
                <a:lnTo>
                  <a:pt x="12426" y="0"/>
                </a:lnTo>
                <a:lnTo>
                  <a:pt x="11957" y="201"/>
                </a:lnTo>
                <a:lnTo>
                  <a:pt x="11487" y="402"/>
                </a:lnTo>
                <a:lnTo>
                  <a:pt x="11074" y="941"/>
                </a:lnTo>
                <a:lnTo>
                  <a:pt x="10349" y="1410"/>
                </a:lnTo>
                <a:lnTo>
                  <a:pt x="9624" y="1879"/>
                </a:lnTo>
                <a:lnTo>
                  <a:pt x="8739" y="2494"/>
                </a:lnTo>
                <a:lnTo>
                  <a:pt x="7606" y="3018"/>
                </a:lnTo>
                <a:lnTo>
                  <a:pt x="6473" y="3542"/>
                </a:lnTo>
                <a:lnTo>
                  <a:pt x="4697" y="4090"/>
                </a:lnTo>
                <a:lnTo>
                  <a:pt x="3553" y="4552"/>
                </a:lnTo>
                <a:lnTo>
                  <a:pt x="2409" y="5014"/>
                </a:lnTo>
                <a:lnTo>
                  <a:pt x="1294" y="5234"/>
                </a:lnTo>
                <a:lnTo>
                  <a:pt x="742" y="5788"/>
                </a:lnTo>
                <a:lnTo>
                  <a:pt x="190" y="6342"/>
                </a:lnTo>
                <a:lnTo>
                  <a:pt x="0" y="7167"/>
                </a:lnTo>
                <a:lnTo>
                  <a:pt x="240" y="7874"/>
                </a:lnTo>
                <a:lnTo>
                  <a:pt x="481" y="8582"/>
                </a:lnTo>
                <a:lnTo>
                  <a:pt x="1187" y="9367"/>
                </a:lnTo>
                <a:lnTo>
                  <a:pt x="2187" y="10031"/>
                </a:lnTo>
                <a:lnTo>
                  <a:pt x="3186" y="10695"/>
                </a:lnTo>
                <a:lnTo>
                  <a:pt x="4624" y="11125"/>
                </a:lnTo>
                <a:lnTo>
                  <a:pt x="6235" y="11856"/>
                </a:lnTo>
                <a:lnTo>
                  <a:pt x="7847" y="12586"/>
                </a:lnTo>
                <a:lnTo>
                  <a:pt x="18515" y="16904"/>
                </a:lnTo>
                <a:lnTo>
                  <a:pt x="20835" y="17657"/>
                </a:lnTo>
                <a:lnTo>
                  <a:pt x="43421" y="21554"/>
                </a:lnTo>
                <a:lnTo>
                  <a:pt x="46146" y="21900"/>
                </a:lnTo>
                <a:lnTo>
                  <a:pt x="48444" y="21816"/>
                </a:lnTo>
                <a:lnTo>
                  <a:pt x="50741" y="21731"/>
                </a:lnTo>
                <a:lnTo>
                  <a:pt x="52889" y="21241"/>
                </a:lnTo>
                <a:lnTo>
                  <a:pt x="54682" y="20808"/>
                </a:lnTo>
                <a:lnTo>
                  <a:pt x="56476" y="20375"/>
                </a:lnTo>
                <a:lnTo>
                  <a:pt x="58453" y="19484"/>
                </a:lnTo>
                <a:lnTo>
                  <a:pt x="59206" y="1922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154520" y="2497438"/>
            <a:ext cx="5753100" cy="1543685"/>
            <a:chOff x="2154520" y="2497438"/>
            <a:chExt cx="5753100" cy="154368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4520" y="2497438"/>
              <a:ext cx="5752821" cy="5426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8818" y="3387851"/>
              <a:ext cx="2401529" cy="6530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5158" y="3054943"/>
              <a:ext cx="833392" cy="2921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4288" y="3056283"/>
              <a:ext cx="469803" cy="16914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870170" y="5188365"/>
            <a:ext cx="127000" cy="110489"/>
            <a:chOff x="6870170" y="5188365"/>
            <a:chExt cx="127000" cy="110489"/>
          </a:xfrm>
        </p:grpSpPr>
        <p:sp>
          <p:nvSpPr>
            <p:cNvPr id="17" name="object 17"/>
            <p:cNvSpPr/>
            <p:nvPr/>
          </p:nvSpPr>
          <p:spPr>
            <a:xfrm>
              <a:off x="6879695" y="5197890"/>
              <a:ext cx="107950" cy="41910"/>
            </a:xfrm>
            <a:custGeom>
              <a:avLst/>
              <a:gdLst/>
              <a:ahLst/>
              <a:cxnLst/>
              <a:rect l="l" t="t" r="r" b="b"/>
              <a:pathLst>
                <a:path w="107950" h="41910">
                  <a:moveTo>
                    <a:pt x="9634" y="41556"/>
                  </a:moveTo>
                  <a:lnTo>
                    <a:pt x="9432" y="41556"/>
                  </a:lnTo>
                  <a:lnTo>
                    <a:pt x="8894" y="41758"/>
                  </a:lnTo>
                  <a:lnTo>
                    <a:pt x="8425" y="41556"/>
                  </a:lnTo>
                  <a:lnTo>
                    <a:pt x="7956" y="41355"/>
                  </a:lnTo>
                  <a:lnTo>
                    <a:pt x="7542" y="40817"/>
                  </a:lnTo>
                  <a:lnTo>
                    <a:pt x="6818" y="40348"/>
                  </a:lnTo>
                  <a:lnTo>
                    <a:pt x="6092" y="39878"/>
                  </a:lnTo>
                  <a:lnTo>
                    <a:pt x="5005" y="39465"/>
                  </a:lnTo>
                  <a:lnTo>
                    <a:pt x="4074" y="38740"/>
                  </a:lnTo>
                  <a:lnTo>
                    <a:pt x="0" y="32075"/>
                  </a:lnTo>
                  <a:lnTo>
                    <a:pt x="358" y="30701"/>
                  </a:lnTo>
                  <a:lnTo>
                    <a:pt x="1060" y="29532"/>
                  </a:lnTo>
                  <a:lnTo>
                    <a:pt x="1762" y="28363"/>
                  </a:lnTo>
                  <a:lnTo>
                    <a:pt x="2891" y="27155"/>
                  </a:lnTo>
                  <a:lnTo>
                    <a:pt x="4242" y="26139"/>
                  </a:lnTo>
                  <a:lnTo>
                    <a:pt x="5594" y="25123"/>
                  </a:lnTo>
                  <a:lnTo>
                    <a:pt x="7318" y="24405"/>
                  </a:lnTo>
                  <a:lnTo>
                    <a:pt x="9168" y="23436"/>
                  </a:lnTo>
                  <a:lnTo>
                    <a:pt x="11017" y="22469"/>
                  </a:lnTo>
                  <a:lnTo>
                    <a:pt x="13150" y="21311"/>
                  </a:lnTo>
                  <a:lnTo>
                    <a:pt x="15337" y="20330"/>
                  </a:lnTo>
                  <a:lnTo>
                    <a:pt x="27375" y="16207"/>
                  </a:lnTo>
                  <a:lnTo>
                    <a:pt x="29657" y="15404"/>
                  </a:lnTo>
                  <a:lnTo>
                    <a:pt x="31939" y="14602"/>
                  </a:lnTo>
                  <a:lnTo>
                    <a:pt x="33939" y="13591"/>
                  </a:lnTo>
                  <a:lnTo>
                    <a:pt x="35983" y="12732"/>
                  </a:lnTo>
                  <a:lnTo>
                    <a:pt x="38027" y="11874"/>
                  </a:lnTo>
                  <a:lnTo>
                    <a:pt x="39940" y="10993"/>
                  </a:lnTo>
                  <a:lnTo>
                    <a:pt x="41920" y="10252"/>
                  </a:lnTo>
                  <a:lnTo>
                    <a:pt x="60417" y="6076"/>
                  </a:lnTo>
                  <a:lnTo>
                    <a:pt x="62595" y="5863"/>
                  </a:lnTo>
                  <a:lnTo>
                    <a:pt x="64823" y="5942"/>
                  </a:lnTo>
                  <a:lnTo>
                    <a:pt x="67078" y="5642"/>
                  </a:lnTo>
                  <a:lnTo>
                    <a:pt x="69332" y="5342"/>
                  </a:lnTo>
                  <a:lnTo>
                    <a:pt x="71630" y="4771"/>
                  </a:lnTo>
                  <a:lnTo>
                    <a:pt x="73942" y="4277"/>
                  </a:lnTo>
                  <a:lnTo>
                    <a:pt x="76253" y="3783"/>
                  </a:lnTo>
                  <a:lnTo>
                    <a:pt x="78599" y="3185"/>
                  </a:lnTo>
                  <a:lnTo>
                    <a:pt x="80949" y="2678"/>
                  </a:lnTo>
                  <a:lnTo>
                    <a:pt x="83299" y="2171"/>
                  </a:lnTo>
                  <a:lnTo>
                    <a:pt x="85673" y="1662"/>
                  </a:lnTo>
                  <a:lnTo>
                    <a:pt x="88045" y="1234"/>
                  </a:lnTo>
                  <a:lnTo>
                    <a:pt x="90420" y="806"/>
                  </a:lnTo>
                  <a:lnTo>
                    <a:pt x="93007" y="226"/>
                  </a:lnTo>
                  <a:lnTo>
                    <a:pt x="95189" y="113"/>
                  </a:lnTo>
                  <a:lnTo>
                    <a:pt x="97373" y="0"/>
                  </a:lnTo>
                  <a:lnTo>
                    <a:pt x="99426" y="87"/>
                  </a:lnTo>
                  <a:lnTo>
                    <a:pt x="101142" y="553"/>
                  </a:lnTo>
                  <a:lnTo>
                    <a:pt x="102859" y="1019"/>
                  </a:lnTo>
                  <a:lnTo>
                    <a:pt x="104498" y="2030"/>
                  </a:lnTo>
                  <a:lnTo>
                    <a:pt x="105488" y="2908"/>
                  </a:lnTo>
                  <a:lnTo>
                    <a:pt x="106478" y="3785"/>
                  </a:lnTo>
                  <a:lnTo>
                    <a:pt x="106826" y="4684"/>
                  </a:lnTo>
                  <a:lnTo>
                    <a:pt x="107082" y="5820"/>
                  </a:lnTo>
                  <a:lnTo>
                    <a:pt x="107339" y="6956"/>
                  </a:lnTo>
                  <a:lnTo>
                    <a:pt x="107184" y="8249"/>
                  </a:lnTo>
                  <a:lnTo>
                    <a:pt x="107030" y="9724"/>
                  </a:lnTo>
                  <a:lnTo>
                    <a:pt x="106877" y="11199"/>
                  </a:lnTo>
                  <a:lnTo>
                    <a:pt x="106495" y="13074"/>
                  </a:lnTo>
                  <a:lnTo>
                    <a:pt x="106163" y="14670"/>
                  </a:lnTo>
                  <a:lnTo>
                    <a:pt x="105830" y="16265"/>
                  </a:lnTo>
                  <a:lnTo>
                    <a:pt x="105223" y="18524"/>
                  </a:lnTo>
                  <a:lnTo>
                    <a:pt x="105036" y="19295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16021" y="5289227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4">
                  <a:moveTo>
                    <a:pt x="1755" y="0"/>
                  </a:moveTo>
                  <a:lnTo>
                    <a:pt x="1755" y="0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63844" y="0"/>
                  </a:lnTo>
                  <a:lnTo>
                    <a:pt x="64858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229334" y="5088042"/>
            <a:ext cx="885190" cy="216535"/>
            <a:chOff x="7229334" y="5088042"/>
            <a:chExt cx="885190" cy="216535"/>
          </a:xfrm>
        </p:grpSpPr>
        <p:sp>
          <p:nvSpPr>
            <p:cNvPr id="20" name="object 20"/>
            <p:cNvSpPr/>
            <p:nvPr/>
          </p:nvSpPr>
          <p:spPr>
            <a:xfrm>
              <a:off x="7238859" y="5172492"/>
              <a:ext cx="42545" cy="122555"/>
            </a:xfrm>
            <a:custGeom>
              <a:avLst/>
              <a:gdLst/>
              <a:ahLst/>
              <a:cxnLst/>
              <a:rect l="l" t="t" r="r" b="b"/>
              <a:pathLst>
                <a:path w="42545" h="122554">
                  <a:moveTo>
                    <a:pt x="34495" y="17173"/>
                  </a:moveTo>
                  <a:lnTo>
                    <a:pt x="34696" y="17173"/>
                  </a:lnTo>
                  <a:lnTo>
                    <a:pt x="35235" y="17374"/>
                  </a:lnTo>
                  <a:lnTo>
                    <a:pt x="35704" y="17173"/>
                  </a:lnTo>
                  <a:lnTo>
                    <a:pt x="36173" y="16972"/>
                  </a:lnTo>
                  <a:lnTo>
                    <a:pt x="36989" y="16635"/>
                  </a:lnTo>
                  <a:lnTo>
                    <a:pt x="37311" y="15964"/>
                  </a:lnTo>
                  <a:lnTo>
                    <a:pt x="37634" y="15293"/>
                  </a:lnTo>
                  <a:lnTo>
                    <a:pt x="37846" y="14140"/>
                  </a:lnTo>
                  <a:lnTo>
                    <a:pt x="37637" y="13147"/>
                  </a:lnTo>
                  <a:lnTo>
                    <a:pt x="37427" y="12154"/>
                  </a:lnTo>
                  <a:lnTo>
                    <a:pt x="36697" y="11192"/>
                  </a:lnTo>
                  <a:lnTo>
                    <a:pt x="36055" y="10005"/>
                  </a:lnTo>
                  <a:lnTo>
                    <a:pt x="35415" y="8818"/>
                  </a:lnTo>
                  <a:lnTo>
                    <a:pt x="34741" y="7310"/>
                  </a:lnTo>
                  <a:lnTo>
                    <a:pt x="33791" y="6026"/>
                  </a:lnTo>
                  <a:lnTo>
                    <a:pt x="32842" y="4742"/>
                  </a:lnTo>
                  <a:lnTo>
                    <a:pt x="31505" y="3217"/>
                  </a:lnTo>
                  <a:lnTo>
                    <a:pt x="30360" y="2304"/>
                  </a:lnTo>
                  <a:lnTo>
                    <a:pt x="29217" y="1392"/>
                  </a:lnTo>
                  <a:lnTo>
                    <a:pt x="22874" y="86"/>
                  </a:lnTo>
                  <a:lnTo>
                    <a:pt x="21383" y="49"/>
                  </a:lnTo>
                  <a:lnTo>
                    <a:pt x="12303" y="2118"/>
                  </a:lnTo>
                  <a:lnTo>
                    <a:pt x="10504" y="2989"/>
                  </a:lnTo>
                  <a:lnTo>
                    <a:pt x="8701" y="4174"/>
                  </a:lnTo>
                  <a:lnTo>
                    <a:pt x="7190" y="5567"/>
                  </a:lnTo>
                  <a:lnTo>
                    <a:pt x="5677" y="6960"/>
                  </a:lnTo>
                  <a:lnTo>
                    <a:pt x="520" y="16484"/>
                  </a:lnTo>
                  <a:lnTo>
                    <a:pt x="0" y="18409"/>
                  </a:lnTo>
                  <a:lnTo>
                    <a:pt x="41" y="20172"/>
                  </a:lnTo>
                  <a:lnTo>
                    <a:pt x="105" y="22024"/>
                  </a:lnTo>
                  <a:lnTo>
                    <a:pt x="169" y="23876"/>
                  </a:lnTo>
                  <a:lnTo>
                    <a:pt x="360" y="25693"/>
                  </a:lnTo>
                  <a:lnTo>
                    <a:pt x="908" y="27597"/>
                  </a:lnTo>
                  <a:lnTo>
                    <a:pt x="1455" y="29500"/>
                  </a:lnTo>
                  <a:lnTo>
                    <a:pt x="2292" y="31437"/>
                  </a:lnTo>
                  <a:lnTo>
                    <a:pt x="3392" y="33446"/>
                  </a:lnTo>
                  <a:lnTo>
                    <a:pt x="4491" y="35455"/>
                  </a:lnTo>
                  <a:lnTo>
                    <a:pt x="6114" y="37527"/>
                  </a:lnTo>
                  <a:lnTo>
                    <a:pt x="7504" y="39650"/>
                  </a:lnTo>
                  <a:lnTo>
                    <a:pt x="8894" y="41773"/>
                  </a:lnTo>
                  <a:lnTo>
                    <a:pt x="10230" y="43962"/>
                  </a:lnTo>
                  <a:lnTo>
                    <a:pt x="11730" y="46184"/>
                  </a:lnTo>
                  <a:lnTo>
                    <a:pt x="20233" y="57618"/>
                  </a:lnTo>
                  <a:lnTo>
                    <a:pt x="21949" y="59966"/>
                  </a:lnTo>
                  <a:lnTo>
                    <a:pt x="23666" y="62312"/>
                  </a:lnTo>
                  <a:lnTo>
                    <a:pt x="25172" y="64687"/>
                  </a:lnTo>
                  <a:lnTo>
                    <a:pt x="26805" y="67063"/>
                  </a:lnTo>
                  <a:lnTo>
                    <a:pt x="28438" y="69439"/>
                  </a:lnTo>
                  <a:lnTo>
                    <a:pt x="30233" y="71831"/>
                  </a:lnTo>
                  <a:lnTo>
                    <a:pt x="31749" y="74221"/>
                  </a:lnTo>
                  <a:lnTo>
                    <a:pt x="41430" y="98132"/>
                  </a:lnTo>
                  <a:lnTo>
                    <a:pt x="41958" y="100515"/>
                  </a:lnTo>
                  <a:lnTo>
                    <a:pt x="42021" y="102897"/>
                  </a:lnTo>
                  <a:lnTo>
                    <a:pt x="42084" y="105278"/>
                  </a:lnTo>
                  <a:lnTo>
                    <a:pt x="41870" y="107858"/>
                  </a:lnTo>
                  <a:lnTo>
                    <a:pt x="41294" y="110035"/>
                  </a:lnTo>
                  <a:lnTo>
                    <a:pt x="40718" y="112210"/>
                  </a:lnTo>
                  <a:lnTo>
                    <a:pt x="39766" y="114248"/>
                  </a:lnTo>
                  <a:lnTo>
                    <a:pt x="38565" y="115951"/>
                  </a:lnTo>
                  <a:lnTo>
                    <a:pt x="37365" y="117654"/>
                  </a:lnTo>
                  <a:lnTo>
                    <a:pt x="35602" y="119276"/>
                  </a:lnTo>
                  <a:lnTo>
                    <a:pt x="34091" y="120251"/>
                  </a:lnTo>
                  <a:lnTo>
                    <a:pt x="32581" y="121227"/>
                  </a:lnTo>
                  <a:lnTo>
                    <a:pt x="31115" y="121560"/>
                  </a:lnTo>
                  <a:lnTo>
                    <a:pt x="29505" y="121804"/>
                  </a:lnTo>
                  <a:lnTo>
                    <a:pt x="27895" y="122048"/>
                  </a:lnTo>
                  <a:lnTo>
                    <a:pt x="26020" y="122083"/>
                  </a:lnTo>
                  <a:lnTo>
                    <a:pt x="24433" y="121719"/>
                  </a:lnTo>
                  <a:lnTo>
                    <a:pt x="22845" y="121354"/>
                  </a:lnTo>
                  <a:lnTo>
                    <a:pt x="21489" y="120427"/>
                  </a:lnTo>
                  <a:lnTo>
                    <a:pt x="19980" y="119619"/>
                  </a:lnTo>
                  <a:lnTo>
                    <a:pt x="18473" y="118812"/>
                  </a:lnTo>
                  <a:lnTo>
                    <a:pt x="16799" y="117965"/>
                  </a:lnTo>
                  <a:lnTo>
                    <a:pt x="15386" y="116871"/>
                  </a:lnTo>
                  <a:lnTo>
                    <a:pt x="6758" y="102316"/>
                  </a:lnTo>
                  <a:lnTo>
                    <a:pt x="6269" y="100461"/>
                  </a:lnTo>
                  <a:lnTo>
                    <a:pt x="5877" y="97899"/>
                  </a:lnTo>
                  <a:lnTo>
                    <a:pt x="5700" y="9701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7632" y="5088042"/>
              <a:ext cx="103347" cy="696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0064" y="5101712"/>
              <a:ext cx="644354" cy="182023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2135" y="5172702"/>
            <a:ext cx="125226" cy="76597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8578674" y="5017949"/>
            <a:ext cx="713105" cy="280670"/>
            <a:chOff x="8578674" y="5017949"/>
            <a:chExt cx="713105" cy="280670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78674" y="5100153"/>
              <a:ext cx="464391" cy="19832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072379" y="5090104"/>
              <a:ext cx="15240" cy="136525"/>
            </a:xfrm>
            <a:custGeom>
              <a:avLst/>
              <a:gdLst/>
              <a:ahLst/>
              <a:cxnLst/>
              <a:rect l="l" t="t" r="r" b="b"/>
              <a:pathLst>
                <a:path w="15240" h="136525">
                  <a:moveTo>
                    <a:pt x="201" y="0"/>
                  </a:moveTo>
                  <a:lnTo>
                    <a:pt x="201" y="0"/>
                  </a:lnTo>
                  <a:lnTo>
                    <a:pt x="201" y="15972"/>
                  </a:lnTo>
                  <a:lnTo>
                    <a:pt x="0" y="18181"/>
                  </a:lnTo>
                  <a:lnTo>
                    <a:pt x="201" y="20428"/>
                  </a:lnTo>
                  <a:lnTo>
                    <a:pt x="403" y="22674"/>
                  </a:lnTo>
                  <a:lnTo>
                    <a:pt x="941" y="25055"/>
                  </a:lnTo>
                  <a:lnTo>
                    <a:pt x="1410" y="27441"/>
                  </a:lnTo>
                  <a:lnTo>
                    <a:pt x="1879" y="29827"/>
                  </a:lnTo>
                  <a:lnTo>
                    <a:pt x="2495" y="32292"/>
                  </a:lnTo>
                  <a:lnTo>
                    <a:pt x="3018" y="34745"/>
                  </a:lnTo>
                  <a:lnTo>
                    <a:pt x="3541" y="37199"/>
                  </a:lnTo>
                  <a:lnTo>
                    <a:pt x="4090" y="39689"/>
                  </a:lnTo>
                  <a:lnTo>
                    <a:pt x="4552" y="42162"/>
                  </a:lnTo>
                  <a:lnTo>
                    <a:pt x="5014" y="44636"/>
                  </a:lnTo>
                  <a:lnTo>
                    <a:pt x="5436" y="47118"/>
                  </a:lnTo>
                  <a:lnTo>
                    <a:pt x="5788" y="49584"/>
                  </a:lnTo>
                  <a:lnTo>
                    <a:pt x="6141" y="52049"/>
                  </a:lnTo>
                  <a:lnTo>
                    <a:pt x="7505" y="71491"/>
                  </a:lnTo>
                  <a:lnTo>
                    <a:pt x="7573" y="73894"/>
                  </a:lnTo>
                  <a:lnTo>
                    <a:pt x="7599" y="76284"/>
                  </a:lnTo>
                  <a:lnTo>
                    <a:pt x="7618" y="78671"/>
                  </a:lnTo>
                  <a:lnTo>
                    <a:pt x="7638" y="81059"/>
                  </a:lnTo>
                  <a:lnTo>
                    <a:pt x="7630" y="83436"/>
                  </a:lnTo>
                  <a:lnTo>
                    <a:pt x="7622" y="85813"/>
                  </a:lnTo>
                  <a:lnTo>
                    <a:pt x="7615" y="88189"/>
                  </a:lnTo>
                  <a:lnTo>
                    <a:pt x="7592" y="90559"/>
                  </a:lnTo>
                  <a:lnTo>
                    <a:pt x="7572" y="92930"/>
                  </a:lnTo>
                  <a:lnTo>
                    <a:pt x="7553" y="95300"/>
                  </a:lnTo>
                  <a:lnTo>
                    <a:pt x="7525" y="97666"/>
                  </a:lnTo>
                  <a:lnTo>
                    <a:pt x="7503" y="100033"/>
                  </a:lnTo>
                  <a:lnTo>
                    <a:pt x="7480" y="102401"/>
                  </a:lnTo>
                  <a:lnTo>
                    <a:pt x="7456" y="104766"/>
                  </a:lnTo>
                  <a:lnTo>
                    <a:pt x="7436" y="107132"/>
                  </a:lnTo>
                  <a:lnTo>
                    <a:pt x="7415" y="109498"/>
                  </a:lnTo>
                  <a:lnTo>
                    <a:pt x="7397" y="111864"/>
                  </a:lnTo>
                  <a:lnTo>
                    <a:pt x="7381" y="114230"/>
                  </a:lnTo>
                  <a:lnTo>
                    <a:pt x="7366" y="116596"/>
                  </a:lnTo>
                  <a:lnTo>
                    <a:pt x="7152" y="119164"/>
                  </a:lnTo>
                  <a:lnTo>
                    <a:pt x="7342" y="121330"/>
                  </a:lnTo>
                  <a:lnTo>
                    <a:pt x="7534" y="123496"/>
                  </a:lnTo>
                  <a:lnTo>
                    <a:pt x="8064" y="125326"/>
                  </a:lnTo>
                  <a:lnTo>
                    <a:pt x="8527" y="127224"/>
                  </a:lnTo>
                  <a:lnTo>
                    <a:pt x="8990" y="129123"/>
                  </a:lnTo>
                  <a:lnTo>
                    <a:pt x="9601" y="131280"/>
                  </a:lnTo>
                  <a:lnTo>
                    <a:pt x="10122" y="132722"/>
                  </a:lnTo>
                  <a:lnTo>
                    <a:pt x="10643" y="134165"/>
                  </a:lnTo>
                  <a:lnTo>
                    <a:pt x="11190" y="135313"/>
                  </a:lnTo>
                  <a:lnTo>
                    <a:pt x="11651" y="135879"/>
                  </a:lnTo>
                  <a:lnTo>
                    <a:pt x="12112" y="136445"/>
                  </a:lnTo>
                  <a:lnTo>
                    <a:pt x="12534" y="136490"/>
                  </a:lnTo>
                  <a:lnTo>
                    <a:pt x="12887" y="136119"/>
                  </a:lnTo>
                  <a:lnTo>
                    <a:pt x="14564" y="124957"/>
                  </a:lnTo>
                  <a:lnTo>
                    <a:pt x="14613" y="12414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26859" y="5017949"/>
              <a:ext cx="164745" cy="22670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487019" y="5450179"/>
            <a:ext cx="610235" cy="417195"/>
            <a:chOff x="8487019" y="5450179"/>
            <a:chExt cx="610235" cy="417195"/>
          </a:xfrm>
        </p:grpSpPr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87019" y="5450179"/>
              <a:ext cx="142017" cy="1419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7953" y="5468207"/>
              <a:ext cx="100648" cy="944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9564" y="5454587"/>
              <a:ext cx="104993" cy="976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35320" y="5573460"/>
              <a:ext cx="461424" cy="29385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9162618" y="5484141"/>
            <a:ext cx="125095" cy="148590"/>
            <a:chOff x="9162618" y="5484141"/>
            <a:chExt cx="125095" cy="148590"/>
          </a:xfrm>
        </p:grpSpPr>
        <p:sp>
          <p:nvSpPr>
            <p:cNvPr id="34" name="object 34"/>
            <p:cNvSpPr/>
            <p:nvPr/>
          </p:nvSpPr>
          <p:spPr>
            <a:xfrm>
              <a:off x="9217312" y="5493666"/>
              <a:ext cx="12700" cy="129539"/>
            </a:xfrm>
            <a:custGeom>
              <a:avLst/>
              <a:gdLst/>
              <a:ahLst/>
              <a:cxnLst/>
              <a:rect l="l" t="t" r="r" b="b"/>
              <a:pathLst>
                <a:path w="12700" h="129539">
                  <a:moveTo>
                    <a:pt x="4611" y="1797"/>
                  </a:moveTo>
                  <a:lnTo>
                    <a:pt x="4409" y="1797"/>
                  </a:lnTo>
                  <a:lnTo>
                    <a:pt x="3871" y="1999"/>
                  </a:lnTo>
                  <a:lnTo>
                    <a:pt x="3402" y="1797"/>
                  </a:lnTo>
                  <a:lnTo>
                    <a:pt x="2932" y="1596"/>
                  </a:lnTo>
                  <a:lnTo>
                    <a:pt x="2318" y="856"/>
                  </a:lnTo>
                  <a:lnTo>
                    <a:pt x="1794" y="588"/>
                  </a:lnTo>
                  <a:lnTo>
                    <a:pt x="1270" y="320"/>
                  </a:lnTo>
                  <a:lnTo>
                    <a:pt x="520" y="244"/>
                  </a:lnTo>
                  <a:lnTo>
                    <a:pt x="260" y="189"/>
                  </a:lnTo>
                  <a:lnTo>
                    <a:pt x="0" y="135"/>
                  </a:lnTo>
                  <a:lnTo>
                    <a:pt x="115" y="0"/>
                  </a:lnTo>
                  <a:lnTo>
                    <a:pt x="232" y="263"/>
                  </a:lnTo>
                  <a:lnTo>
                    <a:pt x="350" y="527"/>
                  </a:lnTo>
                  <a:lnTo>
                    <a:pt x="1948" y="4946"/>
                  </a:lnTo>
                  <a:lnTo>
                    <a:pt x="2271" y="6255"/>
                  </a:lnTo>
                  <a:lnTo>
                    <a:pt x="3658" y="15470"/>
                  </a:lnTo>
                  <a:lnTo>
                    <a:pt x="3877" y="17551"/>
                  </a:lnTo>
                  <a:lnTo>
                    <a:pt x="3854" y="19819"/>
                  </a:lnTo>
                  <a:lnTo>
                    <a:pt x="4202" y="22113"/>
                  </a:lnTo>
                  <a:lnTo>
                    <a:pt x="4552" y="24407"/>
                  </a:lnTo>
                  <a:lnTo>
                    <a:pt x="5197" y="26821"/>
                  </a:lnTo>
                  <a:lnTo>
                    <a:pt x="5753" y="29234"/>
                  </a:lnTo>
                  <a:lnTo>
                    <a:pt x="6310" y="31648"/>
                  </a:lnTo>
                  <a:lnTo>
                    <a:pt x="6977" y="34128"/>
                  </a:lnTo>
                  <a:lnTo>
                    <a:pt x="7543" y="36594"/>
                  </a:lnTo>
                  <a:lnTo>
                    <a:pt x="11236" y="58808"/>
                  </a:lnTo>
                  <a:lnTo>
                    <a:pt x="11462" y="61248"/>
                  </a:lnTo>
                  <a:lnTo>
                    <a:pt x="11992" y="73314"/>
                  </a:lnTo>
                  <a:lnTo>
                    <a:pt x="12048" y="75712"/>
                  </a:lnTo>
                  <a:lnTo>
                    <a:pt x="12062" y="78099"/>
                  </a:lnTo>
                  <a:lnTo>
                    <a:pt x="12071" y="80482"/>
                  </a:lnTo>
                  <a:lnTo>
                    <a:pt x="12081" y="82867"/>
                  </a:lnTo>
                  <a:lnTo>
                    <a:pt x="12066" y="85242"/>
                  </a:lnTo>
                  <a:lnTo>
                    <a:pt x="12052" y="87616"/>
                  </a:lnTo>
                  <a:lnTo>
                    <a:pt x="12038" y="89991"/>
                  </a:lnTo>
                  <a:lnTo>
                    <a:pt x="12010" y="92359"/>
                  </a:lnTo>
                  <a:lnTo>
                    <a:pt x="11986" y="94728"/>
                  </a:lnTo>
                  <a:lnTo>
                    <a:pt x="11962" y="97097"/>
                  </a:lnTo>
                  <a:lnTo>
                    <a:pt x="11933" y="99462"/>
                  </a:lnTo>
                  <a:lnTo>
                    <a:pt x="11908" y="101829"/>
                  </a:lnTo>
                  <a:lnTo>
                    <a:pt x="11884" y="104195"/>
                  </a:lnTo>
                  <a:lnTo>
                    <a:pt x="11859" y="106561"/>
                  </a:lnTo>
                  <a:lnTo>
                    <a:pt x="11838" y="108927"/>
                  </a:lnTo>
                  <a:lnTo>
                    <a:pt x="11817" y="111293"/>
                  </a:lnTo>
                  <a:lnTo>
                    <a:pt x="12000" y="113860"/>
                  </a:lnTo>
                  <a:lnTo>
                    <a:pt x="11783" y="116025"/>
                  </a:lnTo>
                  <a:lnTo>
                    <a:pt x="7697" y="126204"/>
                  </a:lnTo>
                  <a:lnTo>
                    <a:pt x="6698" y="127378"/>
                  </a:lnTo>
                  <a:lnTo>
                    <a:pt x="5069" y="128500"/>
                  </a:lnTo>
                  <a:lnTo>
                    <a:pt x="4543" y="12895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72143" y="5537835"/>
              <a:ext cx="106045" cy="15240"/>
            </a:xfrm>
            <a:custGeom>
              <a:avLst/>
              <a:gdLst/>
              <a:ahLst/>
              <a:cxnLst/>
              <a:rect l="l" t="t" r="r" b="b"/>
              <a:pathLst>
                <a:path w="106045" h="15239">
                  <a:moveTo>
                    <a:pt x="0" y="14521"/>
                  </a:moveTo>
                  <a:lnTo>
                    <a:pt x="201" y="14521"/>
                  </a:lnTo>
                  <a:lnTo>
                    <a:pt x="537" y="14521"/>
                  </a:lnTo>
                  <a:lnTo>
                    <a:pt x="1209" y="14521"/>
                  </a:lnTo>
                  <a:lnTo>
                    <a:pt x="1879" y="14521"/>
                  </a:lnTo>
                  <a:lnTo>
                    <a:pt x="3032" y="14722"/>
                  </a:lnTo>
                  <a:lnTo>
                    <a:pt x="4025" y="14521"/>
                  </a:lnTo>
                  <a:lnTo>
                    <a:pt x="5018" y="14319"/>
                  </a:lnTo>
                  <a:lnTo>
                    <a:pt x="5981" y="13781"/>
                  </a:lnTo>
                  <a:lnTo>
                    <a:pt x="7167" y="13311"/>
                  </a:lnTo>
                  <a:lnTo>
                    <a:pt x="8354" y="12842"/>
                  </a:lnTo>
                  <a:lnTo>
                    <a:pt x="9662" y="12227"/>
                  </a:lnTo>
                  <a:lnTo>
                    <a:pt x="11147" y="11703"/>
                  </a:lnTo>
                  <a:lnTo>
                    <a:pt x="12631" y="11179"/>
                  </a:lnTo>
                  <a:lnTo>
                    <a:pt x="14292" y="10631"/>
                  </a:lnTo>
                  <a:lnTo>
                    <a:pt x="16078" y="10169"/>
                  </a:lnTo>
                  <a:lnTo>
                    <a:pt x="17861" y="9707"/>
                  </a:lnTo>
                  <a:lnTo>
                    <a:pt x="42280" y="7216"/>
                  </a:lnTo>
                  <a:lnTo>
                    <a:pt x="44678" y="7148"/>
                  </a:lnTo>
                  <a:lnTo>
                    <a:pt x="47112" y="7324"/>
                  </a:lnTo>
                  <a:lnTo>
                    <a:pt x="49538" y="7103"/>
                  </a:lnTo>
                  <a:lnTo>
                    <a:pt x="51964" y="6882"/>
                  </a:lnTo>
                  <a:lnTo>
                    <a:pt x="54405" y="6351"/>
                  </a:lnTo>
                  <a:lnTo>
                    <a:pt x="56836" y="5890"/>
                  </a:lnTo>
                  <a:lnTo>
                    <a:pt x="59266" y="5427"/>
                  </a:lnTo>
                  <a:lnTo>
                    <a:pt x="61698" y="4836"/>
                  </a:lnTo>
                  <a:lnTo>
                    <a:pt x="64120" y="4332"/>
                  </a:lnTo>
                  <a:lnTo>
                    <a:pt x="66543" y="3828"/>
                  </a:lnTo>
                  <a:lnTo>
                    <a:pt x="68960" y="3306"/>
                  </a:lnTo>
                  <a:lnTo>
                    <a:pt x="71370" y="2867"/>
                  </a:lnTo>
                  <a:lnTo>
                    <a:pt x="73780" y="2428"/>
                  </a:lnTo>
                  <a:lnTo>
                    <a:pt x="76182" y="2030"/>
                  </a:lnTo>
                  <a:lnTo>
                    <a:pt x="78578" y="1698"/>
                  </a:lnTo>
                  <a:lnTo>
                    <a:pt x="80975" y="1366"/>
                  </a:lnTo>
                  <a:lnTo>
                    <a:pt x="83364" y="1097"/>
                  </a:lnTo>
                  <a:lnTo>
                    <a:pt x="85750" y="875"/>
                  </a:lnTo>
                  <a:lnTo>
                    <a:pt x="88135" y="653"/>
                  </a:lnTo>
                  <a:lnTo>
                    <a:pt x="90515" y="495"/>
                  </a:lnTo>
                  <a:lnTo>
                    <a:pt x="92892" y="366"/>
                  </a:lnTo>
                  <a:lnTo>
                    <a:pt x="95270" y="236"/>
                  </a:lnTo>
                  <a:lnTo>
                    <a:pt x="97845" y="160"/>
                  </a:lnTo>
                  <a:lnTo>
                    <a:pt x="100015" y="99"/>
                  </a:lnTo>
                  <a:lnTo>
                    <a:pt x="102186" y="38"/>
                  </a:lnTo>
                  <a:lnTo>
                    <a:pt x="104933" y="16"/>
                  </a:lnTo>
                  <a:lnTo>
                    <a:pt x="10591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9454919" y="5440239"/>
            <a:ext cx="221615" cy="127000"/>
            <a:chOff x="9454919" y="5440239"/>
            <a:chExt cx="221615" cy="127000"/>
          </a:xfrm>
        </p:grpSpPr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54919" y="5440239"/>
              <a:ext cx="126261" cy="1265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03333" y="5453914"/>
              <a:ext cx="72780" cy="106899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6835611" y="6575707"/>
            <a:ext cx="313690" cy="264160"/>
            <a:chOff x="6835611" y="6575707"/>
            <a:chExt cx="313690" cy="264160"/>
          </a:xfrm>
        </p:grpSpPr>
        <p:sp>
          <p:nvSpPr>
            <p:cNvPr id="40" name="object 40"/>
            <p:cNvSpPr/>
            <p:nvPr/>
          </p:nvSpPr>
          <p:spPr>
            <a:xfrm>
              <a:off x="6845136" y="6676254"/>
              <a:ext cx="121285" cy="17145"/>
            </a:xfrm>
            <a:custGeom>
              <a:avLst/>
              <a:gdLst/>
              <a:ahLst/>
              <a:cxnLst/>
              <a:rect l="l" t="t" r="r" b="b"/>
              <a:pathLst>
                <a:path w="121284" h="17145">
                  <a:moveTo>
                    <a:pt x="37320" y="8286"/>
                  </a:moveTo>
                  <a:lnTo>
                    <a:pt x="37320" y="8286"/>
                  </a:lnTo>
                  <a:lnTo>
                    <a:pt x="0" y="8286"/>
                  </a:lnTo>
                  <a:lnTo>
                    <a:pt x="564" y="8286"/>
                  </a:lnTo>
                  <a:lnTo>
                    <a:pt x="21780" y="8286"/>
                  </a:lnTo>
                  <a:lnTo>
                    <a:pt x="24550" y="8505"/>
                  </a:lnTo>
                  <a:lnTo>
                    <a:pt x="27301" y="8286"/>
                  </a:lnTo>
                  <a:lnTo>
                    <a:pt x="30051" y="8066"/>
                  </a:lnTo>
                  <a:lnTo>
                    <a:pt x="32891" y="7479"/>
                  </a:lnTo>
                  <a:lnTo>
                    <a:pt x="35696" y="6966"/>
                  </a:lnTo>
                  <a:lnTo>
                    <a:pt x="38501" y="6453"/>
                  </a:lnTo>
                  <a:lnTo>
                    <a:pt x="41333" y="5783"/>
                  </a:lnTo>
                  <a:lnTo>
                    <a:pt x="44128" y="5212"/>
                  </a:lnTo>
                  <a:lnTo>
                    <a:pt x="46923" y="4640"/>
                  </a:lnTo>
                  <a:lnTo>
                    <a:pt x="49710" y="4041"/>
                  </a:lnTo>
                  <a:lnTo>
                    <a:pt x="52465" y="3537"/>
                  </a:lnTo>
                  <a:lnTo>
                    <a:pt x="68701" y="1230"/>
                  </a:lnTo>
                  <a:lnTo>
                    <a:pt x="71362" y="971"/>
                  </a:lnTo>
                  <a:lnTo>
                    <a:pt x="84460" y="314"/>
                  </a:lnTo>
                  <a:lnTo>
                    <a:pt x="87062" y="240"/>
                  </a:lnTo>
                  <a:lnTo>
                    <a:pt x="89651" y="212"/>
                  </a:lnTo>
                  <a:lnTo>
                    <a:pt x="92239" y="191"/>
                  </a:lnTo>
                  <a:lnTo>
                    <a:pt x="94827" y="169"/>
                  </a:lnTo>
                  <a:lnTo>
                    <a:pt x="97406" y="177"/>
                  </a:lnTo>
                  <a:lnTo>
                    <a:pt x="99986" y="186"/>
                  </a:lnTo>
                  <a:lnTo>
                    <a:pt x="102567" y="194"/>
                  </a:lnTo>
                  <a:lnTo>
                    <a:pt x="118795" y="4784"/>
                  </a:lnTo>
                  <a:lnTo>
                    <a:pt x="119851" y="5889"/>
                  </a:lnTo>
                  <a:lnTo>
                    <a:pt x="120208" y="6960"/>
                  </a:lnTo>
                  <a:lnTo>
                    <a:pt x="120470" y="8272"/>
                  </a:lnTo>
                  <a:lnTo>
                    <a:pt x="120732" y="9584"/>
                  </a:lnTo>
                  <a:lnTo>
                    <a:pt x="120546" y="11245"/>
                  </a:lnTo>
                  <a:lnTo>
                    <a:pt x="120367" y="12658"/>
                  </a:lnTo>
                  <a:lnTo>
                    <a:pt x="120186" y="14069"/>
                  </a:lnTo>
                  <a:lnTo>
                    <a:pt x="119553" y="16064"/>
                  </a:lnTo>
                  <a:lnTo>
                    <a:pt x="119391" y="1674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86560" y="6740297"/>
              <a:ext cx="116839" cy="13970"/>
            </a:xfrm>
            <a:custGeom>
              <a:avLst/>
              <a:gdLst/>
              <a:ahLst/>
              <a:cxnLst/>
              <a:rect l="l" t="t" r="r" b="b"/>
              <a:pathLst>
                <a:path w="116840" h="13970">
                  <a:moveTo>
                    <a:pt x="3657" y="6334"/>
                  </a:moveTo>
                  <a:lnTo>
                    <a:pt x="3437" y="6334"/>
                  </a:lnTo>
                  <a:lnTo>
                    <a:pt x="2850" y="6114"/>
                  </a:lnTo>
                  <a:lnTo>
                    <a:pt x="2337" y="6334"/>
                  </a:lnTo>
                  <a:lnTo>
                    <a:pt x="1825" y="6553"/>
                  </a:lnTo>
                  <a:lnTo>
                    <a:pt x="934" y="7141"/>
                  </a:lnTo>
                  <a:lnTo>
                    <a:pt x="583" y="7653"/>
                  </a:lnTo>
                  <a:lnTo>
                    <a:pt x="231" y="8166"/>
                  </a:lnTo>
                  <a:lnTo>
                    <a:pt x="0" y="8836"/>
                  </a:lnTo>
                  <a:lnTo>
                    <a:pt x="228" y="9408"/>
                  </a:lnTo>
                  <a:lnTo>
                    <a:pt x="456" y="9980"/>
                  </a:lnTo>
                  <a:lnTo>
                    <a:pt x="5744" y="12431"/>
                  </a:lnTo>
                  <a:lnTo>
                    <a:pt x="7292" y="12816"/>
                  </a:lnTo>
                  <a:lnTo>
                    <a:pt x="9204" y="13350"/>
                  </a:lnTo>
                  <a:lnTo>
                    <a:pt x="11243" y="13389"/>
                  </a:lnTo>
                  <a:lnTo>
                    <a:pt x="13282" y="13429"/>
                  </a:lnTo>
                  <a:lnTo>
                    <a:pt x="15603" y="13028"/>
                  </a:lnTo>
                  <a:lnTo>
                    <a:pt x="17981" y="12668"/>
                  </a:lnTo>
                  <a:lnTo>
                    <a:pt x="20359" y="12309"/>
                  </a:lnTo>
                  <a:lnTo>
                    <a:pt x="22929" y="11729"/>
                  </a:lnTo>
                  <a:lnTo>
                    <a:pt x="25512" y="11231"/>
                  </a:lnTo>
                  <a:lnTo>
                    <a:pt x="28095" y="10733"/>
                  </a:lnTo>
                  <a:lnTo>
                    <a:pt x="30793" y="10162"/>
                  </a:lnTo>
                  <a:lnTo>
                    <a:pt x="33479" y="9680"/>
                  </a:lnTo>
                  <a:lnTo>
                    <a:pt x="49803" y="7323"/>
                  </a:lnTo>
                  <a:lnTo>
                    <a:pt x="52520" y="7042"/>
                  </a:lnTo>
                  <a:lnTo>
                    <a:pt x="65950" y="6258"/>
                  </a:lnTo>
                  <a:lnTo>
                    <a:pt x="68612" y="6162"/>
                  </a:lnTo>
                  <a:lnTo>
                    <a:pt x="71255" y="6114"/>
                  </a:lnTo>
                  <a:lnTo>
                    <a:pt x="73888" y="6076"/>
                  </a:lnTo>
                  <a:lnTo>
                    <a:pt x="76522" y="6037"/>
                  </a:lnTo>
                  <a:lnTo>
                    <a:pt x="79360" y="6251"/>
                  </a:lnTo>
                  <a:lnTo>
                    <a:pt x="81751" y="6028"/>
                  </a:lnTo>
                  <a:lnTo>
                    <a:pt x="84143" y="5805"/>
                  </a:lnTo>
                  <a:lnTo>
                    <a:pt x="86155" y="5234"/>
                  </a:lnTo>
                  <a:lnTo>
                    <a:pt x="88241" y="4736"/>
                  </a:lnTo>
                  <a:lnTo>
                    <a:pt x="90324" y="4240"/>
                  </a:lnTo>
                  <a:lnTo>
                    <a:pt x="92243" y="3594"/>
                  </a:lnTo>
                  <a:lnTo>
                    <a:pt x="94259" y="3043"/>
                  </a:lnTo>
                  <a:lnTo>
                    <a:pt x="96275" y="2493"/>
                  </a:lnTo>
                  <a:lnTo>
                    <a:pt x="98259" y="1920"/>
                  </a:lnTo>
                  <a:lnTo>
                    <a:pt x="100338" y="1437"/>
                  </a:lnTo>
                  <a:lnTo>
                    <a:pt x="102417" y="954"/>
                  </a:lnTo>
                  <a:lnTo>
                    <a:pt x="104756" y="293"/>
                  </a:lnTo>
                  <a:lnTo>
                    <a:pt x="106733" y="146"/>
                  </a:lnTo>
                  <a:lnTo>
                    <a:pt x="115593" y="1541"/>
                  </a:lnTo>
                  <a:lnTo>
                    <a:pt x="116272" y="173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55449" y="6585232"/>
              <a:ext cx="184150" cy="245110"/>
            </a:xfrm>
            <a:custGeom>
              <a:avLst/>
              <a:gdLst/>
              <a:ahLst/>
              <a:cxnLst/>
              <a:rect l="l" t="t" r="r" b="b"/>
              <a:pathLst>
                <a:path w="184150" h="245109">
                  <a:moveTo>
                    <a:pt x="27905" y="21693"/>
                  </a:moveTo>
                  <a:lnTo>
                    <a:pt x="27685" y="21693"/>
                  </a:lnTo>
                  <a:lnTo>
                    <a:pt x="27319" y="21693"/>
                  </a:lnTo>
                  <a:lnTo>
                    <a:pt x="26586" y="21693"/>
                  </a:lnTo>
                  <a:lnTo>
                    <a:pt x="25854" y="21693"/>
                  </a:lnTo>
                  <a:lnTo>
                    <a:pt x="24596" y="21912"/>
                  </a:lnTo>
                  <a:lnTo>
                    <a:pt x="23512" y="21693"/>
                  </a:lnTo>
                  <a:lnTo>
                    <a:pt x="22428" y="21473"/>
                  </a:lnTo>
                  <a:lnTo>
                    <a:pt x="21378" y="20886"/>
                  </a:lnTo>
                  <a:lnTo>
                    <a:pt x="20083" y="20373"/>
                  </a:lnTo>
                  <a:lnTo>
                    <a:pt x="18787" y="19861"/>
                  </a:lnTo>
                  <a:lnTo>
                    <a:pt x="17360" y="19190"/>
                  </a:lnTo>
                  <a:lnTo>
                    <a:pt x="15740" y="18619"/>
                  </a:lnTo>
                  <a:lnTo>
                    <a:pt x="14120" y="18047"/>
                  </a:lnTo>
                  <a:lnTo>
                    <a:pt x="12086" y="17668"/>
                  </a:lnTo>
                  <a:lnTo>
                    <a:pt x="10359" y="16944"/>
                  </a:lnTo>
                  <a:lnTo>
                    <a:pt x="8632" y="16220"/>
                  </a:lnTo>
                  <a:lnTo>
                    <a:pt x="6861" y="15392"/>
                  </a:lnTo>
                  <a:lnTo>
                    <a:pt x="5374" y="14275"/>
                  </a:lnTo>
                  <a:lnTo>
                    <a:pt x="3885" y="13159"/>
                  </a:lnTo>
                  <a:lnTo>
                    <a:pt x="2328" y="11587"/>
                  </a:lnTo>
                  <a:lnTo>
                    <a:pt x="1434" y="10244"/>
                  </a:lnTo>
                  <a:lnTo>
                    <a:pt x="539" y="8901"/>
                  </a:lnTo>
                  <a:lnTo>
                    <a:pt x="12" y="7444"/>
                  </a:lnTo>
                  <a:lnTo>
                    <a:pt x="6" y="6215"/>
                  </a:lnTo>
                  <a:lnTo>
                    <a:pt x="0" y="4988"/>
                  </a:lnTo>
                  <a:lnTo>
                    <a:pt x="517" y="3836"/>
                  </a:lnTo>
                  <a:lnTo>
                    <a:pt x="1396" y="2875"/>
                  </a:lnTo>
                  <a:lnTo>
                    <a:pt x="2274" y="1913"/>
                  </a:lnTo>
                  <a:lnTo>
                    <a:pt x="3886" y="890"/>
                  </a:lnTo>
                  <a:lnTo>
                    <a:pt x="5278" y="445"/>
                  </a:lnTo>
                  <a:lnTo>
                    <a:pt x="6670" y="0"/>
                  </a:lnTo>
                  <a:lnTo>
                    <a:pt x="8115" y="95"/>
                  </a:lnTo>
                  <a:lnTo>
                    <a:pt x="9746" y="203"/>
                  </a:lnTo>
                  <a:lnTo>
                    <a:pt x="11378" y="312"/>
                  </a:lnTo>
                  <a:lnTo>
                    <a:pt x="13154" y="730"/>
                  </a:lnTo>
                  <a:lnTo>
                    <a:pt x="15068" y="1097"/>
                  </a:lnTo>
                  <a:lnTo>
                    <a:pt x="16981" y="1464"/>
                  </a:lnTo>
                  <a:lnTo>
                    <a:pt x="19060" y="1971"/>
                  </a:lnTo>
                  <a:lnTo>
                    <a:pt x="21230" y="2406"/>
                  </a:lnTo>
                  <a:lnTo>
                    <a:pt x="23400" y="2840"/>
                  </a:lnTo>
                  <a:lnTo>
                    <a:pt x="25717" y="3306"/>
                  </a:lnTo>
                  <a:lnTo>
                    <a:pt x="28085" y="3700"/>
                  </a:lnTo>
                  <a:lnTo>
                    <a:pt x="30453" y="4094"/>
                  </a:lnTo>
                  <a:lnTo>
                    <a:pt x="32935" y="4461"/>
                  </a:lnTo>
                  <a:lnTo>
                    <a:pt x="35441" y="4767"/>
                  </a:lnTo>
                  <a:lnTo>
                    <a:pt x="37945" y="5074"/>
                  </a:lnTo>
                  <a:lnTo>
                    <a:pt x="40527" y="5329"/>
                  </a:lnTo>
                  <a:lnTo>
                    <a:pt x="43115" y="5539"/>
                  </a:lnTo>
                  <a:lnTo>
                    <a:pt x="45702" y="5750"/>
                  </a:lnTo>
                  <a:lnTo>
                    <a:pt x="48115" y="5685"/>
                  </a:lnTo>
                  <a:lnTo>
                    <a:pt x="50964" y="6032"/>
                  </a:lnTo>
                  <a:lnTo>
                    <a:pt x="53812" y="6380"/>
                  </a:lnTo>
                  <a:lnTo>
                    <a:pt x="57050" y="7046"/>
                  </a:lnTo>
                  <a:lnTo>
                    <a:pt x="60204" y="7622"/>
                  </a:lnTo>
                  <a:lnTo>
                    <a:pt x="63358" y="8198"/>
                  </a:lnTo>
                  <a:lnTo>
                    <a:pt x="66679" y="8897"/>
                  </a:lnTo>
                  <a:lnTo>
                    <a:pt x="69890" y="9490"/>
                  </a:lnTo>
                  <a:lnTo>
                    <a:pt x="73100" y="10082"/>
                  </a:lnTo>
                  <a:lnTo>
                    <a:pt x="76337" y="10458"/>
                  </a:lnTo>
                  <a:lnTo>
                    <a:pt x="79470" y="11178"/>
                  </a:lnTo>
                  <a:lnTo>
                    <a:pt x="82603" y="11898"/>
                  </a:lnTo>
                  <a:lnTo>
                    <a:pt x="85687" y="12929"/>
                  </a:lnTo>
                  <a:lnTo>
                    <a:pt x="88689" y="13810"/>
                  </a:lnTo>
                  <a:lnTo>
                    <a:pt x="91690" y="14692"/>
                  </a:lnTo>
                  <a:lnTo>
                    <a:pt x="94613" y="15433"/>
                  </a:lnTo>
                  <a:lnTo>
                    <a:pt x="97479" y="16466"/>
                  </a:lnTo>
                  <a:lnTo>
                    <a:pt x="100344" y="17498"/>
                  </a:lnTo>
                  <a:lnTo>
                    <a:pt x="103130" y="18850"/>
                  </a:lnTo>
                  <a:lnTo>
                    <a:pt x="105879" y="20002"/>
                  </a:lnTo>
                  <a:lnTo>
                    <a:pt x="108629" y="21154"/>
                  </a:lnTo>
                  <a:lnTo>
                    <a:pt x="111313" y="22141"/>
                  </a:lnTo>
                  <a:lnTo>
                    <a:pt x="113977" y="23377"/>
                  </a:lnTo>
                  <a:lnTo>
                    <a:pt x="116641" y="24612"/>
                  </a:lnTo>
                  <a:lnTo>
                    <a:pt x="119257" y="26129"/>
                  </a:lnTo>
                  <a:lnTo>
                    <a:pt x="121866" y="27416"/>
                  </a:lnTo>
                  <a:lnTo>
                    <a:pt x="124475" y="28705"/>
                  </a:lnTo>
                  <a:lnTo>
                    <a:pt x="127052" y="29788"/>
                  </a:lnTo>
                  <a:lnTo>
                    <a:pt x="129629" y="31102"/>
                  </a:lnTo>
                  <a:lnTo>
                    <a:pt x="132206" y="32417"/>
                  </a:lnTo>
                  <a:lnTo>
                    <a:pt x="134766" y="33980"/>
                  </a:lnTo>
                  <a:lnTo>
                    <a:pt x="137328" y="35304"/>
                  </a:lnTo>
                  <a:lnTo>
                    <a:pt x="139891" y="36629"/>
                  </a:lnTo>
                  <a:lnTo>
                    <a:pt x="142667" y="37725"/>
                  </a:lnTo>
                  <a:lnTo>
                    <a:pt x="145007" y="39049"/>
                  </a:lnTo>
                  <a:lnTo>
                    <a:pt x="155315" y="46677"/>
                  </a:lnTo>
                  <a:lnTo>
                    <a:pt x="157312" y="48282"/>
                  </a:lnTo>
                  <a:lnTo>
                    <a:pt x="159309" y="49886"/>
                  </a:lnTo>
                  <a:lnTo>
                    <a:pt x="161503" y="51291"/>
                  </a:lnTo>
                  <a:lnTo>
                    <a:pt x="163354" y="52875"/>
                  </a:lnTo>
                  <a:lnTo>
                    <a:pt x="170891" y="61375"/>
                  </a:lnTo>
                  <a:lnTo>
                    <a:pt x="172132" y="63344"/>
                  </a:lnTo>
                  <a:lnTo>
                    <a:pt x="173373" y="65312"/>
                  </a:lnTo>
                  <a:lnTo>
                    <a:pt x="174721" y="67412"/>
                  </a:lnTo>
                  <a:lnTo>
                    <a:pt x="175859" y="69597"/>
                  </a:lnTo>
                  <a:lnTo>
                    <a:pt x="176998" y="71781"/>
                  </a:lnTo>
                  <a:lnTo>
                    <a:pt x="178067" y="74093"/>
                  </a:lnTo>
                  <a:lnTo>
                    <a:pt x="178960" y="76455"/>
                  </a:lnTo>
                  <a:lnTo>
                    <a:pt x="179854" y="78816"/>
                  </a:lnTo>
                  <a:lnTo>
                    <a:pt x="182675" y="91386"/>
                  </a:lnTo>
                  <a:lnTo>
                    <a:pt x="183052" y="93955"/>
                  </a:lnTo>
                  <a:lnTo>
                    <a:pt x="183825" y="107058"/>
                  </a:lnTo>
                  <a:lnTo>
                    <a:pt x="183891" y="109687"/>
                  </a:lnTo>
                  <a:lnTo>
                    <a:pt x="184107" y="112325"/>
                  </a:lnTo>
                  <a:lnTo>
                    <a:pt x="183879" y="114956"/>
                  </a:lnTo>
                  <a:lnTo>
                    <a:pt x="183652" y="117588"/>
                  </a:lnTo>
                  <a:lnTo>
                    <a:pt x="183016" y="120219"/>
                  </a:lnTo>
                  <a:lnTo>
                    <a:pt x="182460" y="122843"/>
                  </a:lnTo>
                  <a:lnTo>
                    <a:pt x="181905" y="125466"/>
                  </a:lnTo>
                  <a:lnTo>
                    <a:pt x="181171" y="128087"/>
                  </a:lnTo>
                  <a:lnTo>
                    <a:pt x="180547" y="130701"/>
                  </a:lnTo>
                  <a:lnTo>
                    <a:pt x="179921" y="133316"/>
                  </a:lnTo>
                  <a:lnTo>
                    <a:pt x="179483" y="135925"/>
                  </a:lnTo>
                  <a:lnTo>
                    <a:pt x="178710" y="138530"/>
                  </a:lnTo>
                  <a:lnTo>
                    <a:pt x="177936" y="141135"/>
                  </a:lnTo>
                  <a:lnTo>
                    <a:pt x="176841" y="143735"/>
                  </a:lnTo>
                  <a:lnTo>
                    <a:pt x="175905" y="146332"/>
                  </a:lnTo>
                  <a:lnTo>
                    <a:pt x="174968" y="148929"/>
                  </a:lnTo>
                  <a:lnTo>
                    <a:pt x="174170" y="151522"/>
                  </a:lnTo>
                  <a:lnTo>
                    <a:pt x="173092" y="154113"/>
                  </a:lnTo>
                  <a:lnTo>
                    <a:pt x="172014" y="156705"/>
                  </a:lnTo>
                  <a:lnTo>
                    <a:pt x="170840" y="159294"/>
                  </a:lnTo>
                  <a:lnTo>
                    <a:pt x="169435" y="161882"/>
                  </a:lnTo>
                  <a:lnTo>
                    <a:pt x="168029" y="164470"/>
                  </a:lnTo>
                  <a:lnTo>
                    <a:pt x="166208" y="167056"/>
                  </a:lnTo>
                  <a:lnTo>
                    <a:pt x="164657" y="169642"/>
                  </a:lnTo>
                  <a:lnTo>
                    <a:pt x="163107" y="172229"/>
                  </a:lnTo>
                  <a:lnTo>
                    <a:pt x="161491" y="174813"/>
                  </a:lnTo>
                  <a:lnTo>
                    <a:pt x="160132" y="177399"/>
                  </a:lnTo>
                  <a:lnTo>
                    <a:pt x="158773" y="179984"/>
                  </a:lnTo>
                  <a:lnTo>
                    <a:pt x="157755" y="182569"/>
                  </a:lnTo>
                  <a:lnTo>
                    <a:pt x="156502" y="185154"/>
                  </a:lnTo>
                  <a:lnTo>
                    <a:pt x="155250" y="187739"/>
                  </a:lnTo>
                  <a:lnTo>
                    <a:pt x="154044" y="190325"/>
                  </a:lnTo>
                  <a:lnTo>
                    <a:pt x="152617" y="192910"/>
                  </a:lnTo>
                  <a:lnTo>
                    <a:pt x="151191" y="195495"/>
                  </a:lnTo>
                  <a:lnTo>
                    <a:pt x="149436" y="198081"/>
                  </a:lnTo>
                  <a:lnTo>
                    <a:pt x="147946" y="200667"/>
                  </a:lnTo>
                  <a:lnTo>
                    <a:pt x="146456" y="203253"/>
                  </a:lnTo>
                  <a:lnTo>
                    <a:pt x="145165" y="206059"/>
                  </a:lnTo>
                  <a:lnTo>
                    <a:pt x="143676" y="208426"/>
                  </a:lnTo>
                  <a:lnTo>
                    <a:pt x="142187" y="210792"/>
                  </a:lnTo>
                  <a:lnTo>
                    <a:pt x="140468" y="212791"/>
                  </a:lnTo>
                  <a:lnTo>
                    <a:pt x="139012" y="214865"/>
                  </a:lnTo>
                  <a:lnTo>
                    <a:pt x="137558" y="216940"/>
                  </a:lnTo>
                  <a:lnTo>
                    <a:pt x="136356" y="218856"/>
                  </a:lnTo>
                  <a:lnTo>
                    <a:pt x="134946" y="220871"/>
                  </a:lnTo>
                  <a:lnTo>
                    <a:pt x="133535" y="222887"/>
                  </a:lnTo>
                  <a:lnTo>
                    <a:pt x="131917" y="224875"/>
                  </a:lnTo>
                  <a:lnTo>
                    <a:pt x="130549" y="226959"/>
                  </a:lnTo>
                  <a:lnTo>
                    <a:pt x="129180" y="229041"/>
                  </a:lnTo>
                  <a:lnTo>
                    <a:pt x="128068" y="231388"/>
                  </a:lnTo>
                  <a:lnTo>
                    <a:pt x="126734" y="233371"/>
                  </a:lnTo>
                  <a:lnTo>
                    <a:pt x="125399" y="235353"/>
                  </a:lnTo>
                  <a:lnTo>
                    <a:pt x="123631" y="237259"/>
                  </a:lnTo>
                  <a:lnTo>
                    <a:pt x="122540" y="238855"/>
                  </a:lnTo>
                  <a:lnTo>
                    <a:pt x="121449" y="240451"/>
                  </a:lnTo>
                  <a:lnTo>
                    <a:pt x="120753" y="242034"/>
                  </a:lnTo>
                  <a:lnTo>
                    <a:pt x="120188" y="242944"/>
                  </a:lnTo>
                  <a:lnTo>
                    <a:pt x="119625" y="243854"/>
                  </a:lnTo>
                  <a:lnTo>
                    <a:pt x="119143" y="244126"/>
                  </a:lnTo>
                  <a:lnTo>
                    <a:pt x="119158" y="244319"/>
                  </a:lnTo>
                  <a:lnTo>
                    <a:pt x="119174" y="244514"/>
                  </a:lnTo>
                  <a:lnTo>
                    <a:pt x="119540" y="244303"/>
                  </a:lnTo>
                  <a:lnTo>
                    <a:pt x="120283" y="244106"/>
                  </a:lnTo>
                  <a:lnTo>
                    <a:pt x="121025" y="243908"/>
                  </a:lnTo>
                  <a:lnTo>
                    <a:pt x="122413" y="243713"/>
                  </a:lnTo>
                  <a:lnTo>
                    <a:pt x="123613" y="243133"/>
                  </a:lnTo>
                  <a:lnTo>
                    <a:pt x="124813" y="242553"/>
                  </a:lnTo>
                  <a:lnTo>
                    <a:pt x="126036" y="241519"/>
                  </a:lnTo>
                  <a:lnTo>
                    <a:pt x="127480" y="240627"/>
                  </a:lnTo>
                  <a:lnTo>
                    <a:pt x="128924" y="239734"/>
                  </a:lnTo>
                  <a:lnTo>
                    <a:pt x="130737" y="238676"/>
                  </a:lnTo>
                  <a:lnTo>
                    <a:pt x="132277" y="237780"/>
                  </a:lnTo>
                  <a:lnTo>
                    <a:pt x="133818" y="236883"/>
                  </a:lnTo>
                  <a:lnTo>
                    <a:pt x="135984" y="235669"/>
                  </a:lnTo>
                  <a:lnTo>
                    <a:pt x="136724" y="23524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407760" y="6507110"/>
            <a:ext cx="304876" cy="22551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7803989" y="6581302"/>
            <a:ext cx="119380" cy="86995"/>
            <a:chOff x="7803989" y="6581302"/>
            <a:chExt cx="119380" cy="86995"/>
          </a:xfrm>
        </p:grpSpPr>
        <p:sp>
          <p:nvSpPr>
            <p:cNvPr id="45" name="object 45"/>
            <p:cNvSpPr/>
            <p:nvPr/>
          </p:nvSpPr>
          <p:spPr>
            <a:xfrm>
              <a:off x="7813514" y="6590827"/>
              <a:ext cx="89535" cy="16510"/>
            </a:xfrm>
            <a:custGeom>
              <a:avLst/>
              <a:gdLst/>
              <a:ahLst/>
              <a:cxnLst/>
              <a:rect l="l" t="t" r="r" b="b"/>
              <a:pathLst>
                <a:path w="89534" h="16509">
                  <a:moveTo>
                    <a:pt x="8077" y="16099"/>
                  </a:moveTo>
                  <a:lnTo>
                    <a:pt x="7857" y="16099"/>
                  </a:lnTo>
                  <a:lnTo>
                    <a:pt x="7270" y="16318"/>
                  </a:lnTo>
                  <a:lnTo>
                    <a:pt x="6757" y="16099"/>
                  </a:lnTo>
                  <a:lnTo>
                    <a:pt x="6245" y="15878"/>
                  </a:lnTo>
                  <a:lnTo>
                    <a:pt x="5794" y="15292"/>
                  </a:lnTo>
                  <a:lnTo>
                    <a:pt x="5002" y="14778"/>
                  </a:lnTo>
                  <a:lnTo>
                    <a:pt x="4211" y="14267"/>
                  </a:lnTo>
                  <a:lnTo>
                    <a:pt x="2804" y="13596"/>
                  </a:lnTo>
                  <a:lnTo>
                    <a:pt x="2008" y="13024"/>
                  </a:lnTo>
                  <a:lnTo>
                    <a:pt x="1211" y="12453"/>
                  </a:lnTo>
                  <a:lnTo>
                    <a:pt x="447" y="11854"/>
                  </a:lnTo>
                  <a:lnTo>
                    <a:pt x="223" y="11350"/>
                  </a:lnTo>
                  <a:lnTo>
                    <a:pt x="0" y="10846"/>
                  </a:lnTo>
                  <a:lnTo>
                    <a:pt x="125" y="10385"/>
                  </a:lnTo>
                  <a:lnTo>
                    <a:pt x="665" y="10000"/>
                  </a:lnTo>
                  <a:lnTo>
                    <a:pt x="1206" y="9616"/>
                  </a:lnTo>
                  <a:lnTo>
                    <a:pt x="2195" y="9302"/>
                  </a:lnTo>
                  <a:lnTo>
                    <a:pt x="3466" y="9043"/>
                  </a:lnTo>
                  <a:lnTo>
                    <a:pt x="4736" y="8783"/>
                  </a:lnTo>
                  <a:lnTo>
                    <a:pt x="6649" y="8817"/>
                  </a:lnTo>
                  <a:lnTo>
                    <a:pt x="8289" y="8444"/>
                  </a:lnTo>
                  <a:lnTo>
                    <a:pt x="9928" y="8072"/>
                  </a:lnTo>
                  <a:lnTo>
                    <a:pt x="11538" y="7393"/>
                  </a:lnTo>
                  <a:lnTo>
                    <a:pt x="13303" y="6807"/>
                  </a:lnTo>
                  <a:lnTo>
                    <a:pt x="15068" y="6222"/>
                  </a:lnTo>
                  <a:lnTo>
                    <a:pt x="16912" y="5522"/>
                  </a:lnTo>
                  <a:lnTo>
                    <a:pt x="18880" y="4929"/>
                  </a:lnTo>
                  <a:lnTo>
                    <a:pt x="20847" y="4336"/>
                  </a:lnTo>
                  <a:lnTo>
                    <a:pt x="22935" y="3746"/>
                  </a:lnTo>
                  <a:lnTo>
                    <a:pt x="25109" y="3250"/>
                  </a:lnTo>
                  <a:lnTo>
                    <a:pt x="27283" y="2755"/>
                  </a:lnTo>
                  <a:lnTo>
                    <a:pt x="29578" y="2319"/>
                  </a:lnTo>
                  <a:lnTo>
                    <a:pt x="31925" y="1956"/>
                  </a:lnTo>
                  <a:lnTo>
                    <a:pt x="34273" y="1593"/>
                  </a:lnTo>
                  <a:lnTo>
                    <a:pt x="36721" y="1309"/>
                  </a:lnTo>
                  <a:lnTo>
                    <a:pt x="39196" y="1075"/>
                  </a:lnTo>
                  <a:lnTo>
                    <a:pt x="41671" y="840"/>
                  </a:lnTo>
                  <a:lnTo>
                    <a:pt x="44218" y="679"/>
                  </a:lnTo>
                  <a:lnTo>
                    <a:pt x="46776" y="549"/>
                  </a:lnTo>
                  <a:lnTo>
                    <a:pt x="49334" y="418"/>
                  </a:lnTo>
                  <a:lnTo>
                    <a:pt x="51939" y="347"/>
                  </a:lnTo>
                  <a:lnTo>
                    <a:pt x="54543" y="291"/>
                  </a:lnTo>
                  <a:lnTo>
                    <a:pt x="57147" y="234"/>
                  </a:lnTo>
                  <a:lnTo>
                    <a:pt x="59777" y="0"/>
                  </a:lnTo>
                  <a:lnTo>
                    <a:pt x="62403" y="210"/>
                  </a:lnTo>
                  <a:lnTo>
                    <a:pt x="65027" y="420"/>
                  </a:lnTo>
                  <a:lnTo>
                    <a:pt x="67663" y="1023"/>
                  </a:lnTo>
                  <a:lnTo>
                    <a:pt x="70291" y="1551"/>
                  </a:lnTo>
                  <a:lnTo>
                    <a:pt x="72919" y="2079"/>
                  </a:lnTo>
                  <a:lnTo>
                    <a:pt x="75769" y="2558"/>
                  </a:lnTo>
                  <a:lnTo>
                    <a:pt x="78172" y="3375"/>
                  </a:lnTo>
                  <a:lnTo>
                    <a:pt x="89230" y="11869"/>
                  </a:lnTo>
                  <a:lnTo>
                    <a:pt x="89447" y="1231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29351" y="6645733"/>
              <a:ext cx="84455" cy="12700"/>
            </a:xfrm>
            <a:custGeom>
              <a:avLst/>
              <a:gdLst/>
              <a:ahLst/>
              <a:cxnLst/>
              <a:rect l="l" t="t" r="r" b="b"/>
              <a:pathLst>
                <a:path w="84454" h="12700">
                  <a:moveTo>
                    <a:pt x="0" y="0"/>
                  </a:moveTo>
                  <a:lnTo>
                    <a:pt x="220" y="220"/>
                  </a:lnTo>
                  <a:lnTo>
                    <a:pt x="587" y="807"/>
                  </a:lnTo>
                  <a:lnTo>
                    <a:pt x="1320" y="1319"/>
                  </a:lnTo>
                  <a:lnTo>
                    <a:pt x="2051" y="1831"/>
                  </a:lnTo>
                  <a:lnTo>
                    <a:pt x="3310" y="2282"/>
                  </a:lnTo>
                  <a:lnTo>
                    <a:pt x="4394" y="3074"/>
                  </a:lnTo>
                  <a:lnTo>
                    <a:pt x="5477" y="3865"/>
                  </a:lnTo>
                  <a:lnTo>
                    <a:pt x="6527" y="5051"/>
                  </a:lnTo>
                  <a:lnTo>
                    <a:pt x="7823" y="6067"/>
                  </a:lnTo>
                  <a:lnTo>
                    <a:pt x="9118" y="7084"/>
                  </a:lnTo>
                  <a:lnTo>
                    <a:pt x="10545" y="8216"/>
                  </a:lnTo>
                  <a:lnTo>
                    <a:pt x="12165" y="9172"/>
                  </a:lnTo>
                  <a:lnTo>
                    <a:pt x="13786" y="10128"/>
                  </a:lnTo>
                  <a:lnTo>
                    <a:pt x="15599" y="11260"/>
                  </a:lnTo>
                  <a:lnTo>
                    <a:pt x="17547" y="11804"/>
                  </a:lnTo>
                  <a:lnTo>
                    <a:pt x="19495" y="12347"/>
                  </a:lnTo>
                  <a:lnTo>
                    <a:pt x="21632" y="12407"/>
                  </a:lnTo>
                  <a:lnTo>
                    <a:pt x="23852" y="12432"/>
                  </a:lnTo>
                  <a:lnTo>
                    <a:pt x="26072" y="12458"/>
                  </a:lnTo>
                  <a:lnTo>
                    <a:pt x="28448" y="12191"/>
                  </a:lnTo>
                  <a:lnTo>
                    <a:pt x="30867" y="11953"/>
                  </a:lnTo>
                  <a:lnTo>
                    <a:pt x="33284" y="11714"/>
                  </a:lnTo>
                  <a:lnTo>
                    <a:pt x="35816" y="11330"/>
                  </a:lnTo>
                  <a:lnTo>
                    <a:pt x="38362" y="11000"/>
                  </a:lnTo>
                  <a:lnTo>
                    <a:pt x="40908" y="10670"/>
                  </a:lnTo>
                  <a:lnTo>
                    <a:pt x="43526" y="10293"/>
                  </a:lnTo>
                  <a:lnTo>
                    <a:pt x="46144" y="9973"/>
                  </a:lnTo>
                  <a:lnTo>
                    <a:pt x="48761" y="9653"/>
                  </a:lnTo>
                  <a:lnTo>
                    <a:pt x="51418" y="9344"/>
                  </a:lnTo>
                  <a:lnTo>
                    <a:pt x="83349" y="7609"/>
                  </a:lnTo>
                  <a:lnTo>
                    <a:pt x="84440" y="759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8042262" y="6488094"/>
            <a:ext cx="135255" cy="235585"/>
          </a:xfrm>
          <a:custGeom>
            <a:avLst/>
            <a:gdLst/>
            <a:ahLst/>
            <a:cxnLst/>
            <a:rect l="l" t="t" r="r" b="b"/>
            <a:pathLst>
              <a:path w="135254" h="235584">
                <a:moveTo>
                  <a:pt x="528" y="48978"/>
                </a:moveTo>
                <a:lnTo>
                  <a:pt x="858" y="49418"/>
                </a:lnTo>
                <a:lnTo>
                  <a:pt x="1739" y="50812"/>
                </a:lnTo>
                <a:lnTo>
                  <a:pt x="2508" y="51617"/>
                </a:lnTo>
                <a:lnTo>
                  <a:pt x="6896" y="54378"/>
                </a:lnTo>
                <a:lnTo>
                  <a:pt x="7652" y="54082"/>
                </a:lnTo>
                <a:lnTo>
                  <a:pt x="8408" y="53786"/>
                </a:lnTo>
                <a:lnTo>
                  <a:pt x="9100" y="53071"/>
                </a:lnTo>
                <a:lnTo>
                  <a:pt x="9676" y="52032"/>
                </a:lnTo>
                <a:lnTo>
                  <a:pt x="10253" y="50993"/>
                </a:lnTo>
                <a:lnTo>
                  <a:pt x="10504" y="49302"/>
                </a:lnTo>
                <a:lnTo>
                  <a:pt x="11113" y="47849"/>
                </a:lnTo>
                <a:lnTo>
                  <a:pt x="11721" y="46395"/>
                </a:lnTo>
                <a:lnTo>
                  <a:pt x="12589" y="44944"/>
                </a:lnTo>
                <a:lnTo>
                  <a:pt x="13330" y="43310"/>
                </a:lnTo>
                <a:lnTo>
                  <a:pt x="14072" y="41676"/>
                </a:lnTo>
                <a:lnTo>
                  <a:pt x="14660" y="39712"/>
                </a:lnTo>
                <a:lnTo>
                  <a:pt x="15561" y="38046"/>
                </a:lnTo>
                <a:lnTo>
                  <a:pt x="16462" y="36381"/>
                </a:lnTo>
                <a:lnTo>
                  <a:pt x="17691" y="34933"/>
                </a:lnTo>
                <a:lnTo>
                  <a:pt x="18739" y="33314"/>
                </a:lnTo>
                <a:lnTo>
                  <a:pt x="19787" y="31696"/>
                </a:lnTo>
                <a:lnTo>
                  <a:pt x="20687" y="29874"/>
                </a:lnTo>
                <a:lnTo>
                  <a:pt x="21850" y="28334"/>
                </a:lnTo>
                <a:lnTo>
                  <a:pt x="23014" y="26794"/>
                </a:lnTo>
                <a:lnTo>
                  <a:pt x="24476" y="25534"/>
                </a:lnTo>
                <a:lnTo>
                  <a:pt x="25719" y="24075"/>
                </a:lnTo>
                <a:lnTo>
                  <a:pt x="26961" y="22617"/>
                </a:lnTo>
                <a:lnTo>
                  <a:pt x="28017" y="20972"/>
                </a:lnTo>
                <a:lnTo>
                  <a:pt x="29308" y="19582"/>
                </a:lnTo>
                <a:lnTo>
                  <a:pt x="30599" y="18192"/>
                </a:lnTo>
                <a:lnTo>
                  <a:pt x="31931" y="16855"/>
                </a:lnTo>
                <a:lnTo>
                  <a:pt x="33467" y="15736"/>
                </a:lnTo>
                <a:lnTo>
                  <a:pt x="35003" y="14617"/>
                </a:lnTo>
                <a:lnTo>
                  <a:pt x="36907" y="13880"/>
                </a:lnTo>
                <a:lnTo>
                  <a:pt x="38524" y="12866"/>
                </a:lnTo>
                <a:lnTo>
                  <a:pt x="40140" y="11853"/>
                </a:lnTo>
                <a:lnTo>
                  <a:pt x="41567" y="10662"/>
                </a:lnTo>
                <a:lnTo>
                  <a:pt x="43170" y="9654"/>
                </a:lnTo>
                <a:lnTo>
                  <a:pt x="44772" y="8646"/>
                </a:lnTo>
                <a:lnTo>
                  <a:pt x="53746" y="4649"/>
                </a:lnTo>
                <a:lnTo>
                  <a:pt x="55728" y="4043"/>
                </a:lnTo>
                <a:lnTo>
                  <a:pt x="57841" y="3792"/>
                </a:lnTo>
                <a:lnTo>
                  <a:pt x="60036" y="3184"/>
                </a:lnTo>
                <a:lnTo>
                  <a:pt x="62232" y="2576"/>
                </a:lnTo>
                <a:lnTo>
                  <a:pt x="64551" y="1506"/>
                </a:lnTo>
                <a:lnTo>
                  <a:pt x="66919" y="1001"/>
                </a:lnTo>
                <a:lnTo>
                  <a:pt x="69288" y="494"/>
                </a:lnTo>
                <a:lnTo>
                  <a:pt x="71756" y="297"/>
                </a:lnTo>
                <a:lnTo>
                  <a:pt x="74249" y="148"/>
                </a:lnTo>
                <a:lnTo>
                  <a:pt x="76741" y="0"/>
                </a:lnTo>
                <a:lnTo>
                  <a:pt x="79303" y="52"/>
                </a:lnTo>
                <a:lnTo>
                  <a:pt x="81874" y="106"/>
                </a:lnTo>
                <a:lnTo>
                  <a:pt x="84444" y="162"/>
                </a:lnTo>
                <a:lnTo>
                  <a:pt x="87278" y="110"/>
                </a:lnTo>
                <a:lnTo>
                  <a:pt x="89670" y="477"/>
                </a:lnTo>
                <a:lnTo>
                  <a:pt x="92062" y="845"/>
                </a:lnTo>
                <a:lnTo>
                  <a:pt x="94111" y="1630"/>
                </a:lnTo>
                <a:lnTo>
                  <a:pt x="96227" y="2311"/>
                </a:lnTo>
                <a:lnTo>
                  <a:pt x="98343" y="2992"/>
                </a:lnTo>
                <a:lnTo>
                  <a:pt x="100310" y="3621"/>
                </a:lnTo>
                <a:lnTo>
                  <a:pt x="102368" y="4563"/>
                </a:lnTo>
                <a:lnTo>
                  <a:pt x="104426" y="5506"/>
                </a:lnTo>
                <a:lnTo>
                  <a:pt x="106678" y="6610"/>
                </a:lnTo>
                <a:lnTo>
                  <a:pt x="108577" y="7963"/>
                </a:lnTo>
                <a:lnTo>
                  <a:pt x="110477" y="9315"/>
                </a:lnTo>
                <a:lnTo>
                  <a:pt x="112268" y="10909"/>
                </a:lnTo>
                <a:lnTo>
                  <a:pt x="113765" y="12677"/>
                </a:lnTo>
                <a:lnTo>
                  <a:pt x="115263" y="14444"/>
                </a:lnTo>
                <a:lnTo>
                  <a:pt x="116299" y="16672"/>
                </a:lnTo>
                <a:lnTo>
                  <a:pt x="117561" y="18566"/>
                </a:lnTo>
                <a:lnTo>
                  <a:pt x="118822" y="20460"/>
                </a:lnTo>
                <a:lnTo>
                  <a:pt x="120184" y="22187"/>
                </a:lnTo>
                <a:lnTo>
                  <a:pt x="121333" y="24042"/>
                </a:lnTo>
                <a:lnTo>
                  <a:pt x="122483" y="25898"/>
                </a:lnTo>
                <a:lnTo>
                  <a:pt x="123557" y="27739"/>
                </a:lnTo>
                <a:lnTo>
                  <a:pt x="124454" y="29700"/>
                </a:lnTo>
                <a:lnTo>
                  <a:pt x="125352" y="31661"/>
                </a:lnTo>
                <a:lnTo>
                  <a:pt x="126100" y="33686"/>
                </a:lnTo>
                <a:lnTo>
                  <a:pt x="126718" y="35805"/>
                </a:lnTo>
                <a:lnTo>
                  <a:pt x="127337" y="37925"/>
                </a:lnTo>
                <a:lnTo>
                  <a:pt x="127795" y="40139"/>
                </a:lnTo>
                <a:lnTo>
                  <a:pt x="128169" y="42418"/>
                </a:lnTo>
                <a:lnTo>
                  <a:pt x="128544" y="44696"/>
                </a:lnTo>
                <a:lnTo>
                  <a:pt x="129302" y="56882"/>
                </a:lnTo>
                <a:lnTo>
                  <a:pt x="129365" y="59388"/>
                </a:lnTo>
                <a:lnTo>
                  <a:pt x="129359" y="61950"/>
                </a:lnTo>
                <a:lnTo>
                  <a:pt x="129349" y="64517"/>
                </a:lnTo>
                <a:lnTo>
                  <a:pt x="129340" y="67086"/>
                </a:lnTo>
                <a:lnTo>
                  <a:pt x="129289" y="69689"/>
                </a:lnTo>
                <a:lnTo>
                  <a:pt x="129244" y="72291"/>
                </a:lnTo>
                <a:lnTo>
                  <a:pt x="129199" y="74893"/>
                </a:lnTo>
                <a:lnTo>
                  <a:pt x="129136" y="77515"/>
                </a:lnTo>
                <a:lnTo>
                  <a:pt x="129081" y="80131"/>
                </a:lnTo>
                <a:lnTo>
                  <a:pt x="129027" y="82748"/>
                </a:lnTo>
                <a:lnTo>
                  <a:pt x="129187" y="85373"/>
                </a:lnTo>
                <a:lnTo>
                  <a:pt x="128916" y="87991"/>
                </a:lnTo>
                <a:lnTo>
                  <a:pt x="128646" y="90611"/>
                </a:lnTo>
                <a:lnTo>
                  <a:pt x="128012" y="93231"/>
                </a:lnTo>
                <a:lnTo>
                  <a:pt x="127460" y="95845"/>
                </a:lnTo>
                <a:lnTo>
                  <a:pt x="126908" y="98460"/>
                </a:lnTo>
                <a:lnTo>
                  <a:pt x="126424" y="101072"/>
                </a:lnTo>
                <a:lnTo>
                  <a:pt x="125604" y="103680"/>
                </a:lnTo>
                <a:lnTo>
                  <a:pt x="124786" y="106287"/>
                </a:lnTo>
                <a:lnTo>
                  <a:pt x="123579" y="108891"/>
                </a:lnTo>
                <a:lnTo>
                  <a:pt x="122546" y="111492"/>
                </a:lnTo>
                <a:lnTo>
                  <a:pt x="121513" y="114093"/>
                </a:lnTo>
                <a:lnTo>
                  <a:pt x="120370" y="116690"/>
                </a:lnTo>
                <a:lnTo>
                  <a:pt x="119405" y="119285"/>
                </a:lnTo>
                <a:lnTo>
                  <a:pt x="118441" y="121880"/>
                </a:lnTo>
                <a:lnTo>
                  <a:pt x="117744" y="124471"/>
                </a:lnTo>
                <a:lnTo>
                  <a:pt x="116758" y="127062"/>
                </a:lnTo>
                <a:lnTo>
                  <a:pt x="115772" y="129653"/>
                </a:lnTo>
                <a:lnTo>
                  <a:pt x="114758" y="132241"/>
                </a:lnTo>
                <a:lnTo>
                  <a:pt x="113488" y="134830"/>
                </a:lnTo>
                <a:lnTo>
                  <a:pt x="112219" y="137418"/>
                </a:lnTo>
                <a:lnTo>
                  <a:pt x="110558" y="140005"/>
                </a:lnTo>
                <a:lnTo>
                  <a:pt x="109142" y="142591"/>
                </a:lnTo>
                <a:lnTo>
                  <a:pt x="107728" y="145177"/>
                </a:lnTo>
                <a:lnTo>
                  <a:pt x="106466" y="147763"/>
                </a:lnTo>
                <a:lnTo>
                  <a:pt x="104999" y="150349"/>
                </a:lnTo>
                <a:lnTo>
                  <a:pt x="103532" y="152935"/>
                </a:lnTo>
                <a:lnTo>
                  <a:pt x="102024" y="155521"/>
                </a:lnTo>
                <a:lnTo>
                  <a:pt x="100341" y="158107"/>
                </a:lnTo>
                <a:lnTo>
                  <a:pt x="98657" y="160692"/>
                </a:lnTo>
                <a:lnTo>
                  <a:pt x="96843" y="163278"/>
                </a:lnTo>
                <a:lnTo>
                  <a:pt x="94898" y="165864"/>
                </a:lnTo>
                <a:lnTo>
                  <a:pt x="92953" y="168450"/>
                </a:lnTo>
                <a:lnTo>
                  <a:pt x="90634" y="171036"/>
                </a:lnTo>
                <a:lnTo>
                  <a:pt x="88669" y="173622"/>
                </a:lnTo>
                <a:lnTo>
                  <a:pt x="86703" y="176208"/>
                </a:lnTo>
                <a:lnTo>
                  <a:pt x="73588" y="191811"/>
                </a:lnTo>
                <a:lnTo>
                  <a:pt x="71508" y="193828"/>
                </a:lnTo>
                <a:lnTo>
                  <a:pt x="69429" y="195843"/>
                </a:lnTo>
                <a:lnTo>
                  <a:pt x="67261" y="197831"/>
                </a:lnTo>
                <a:lnTo>
                  <a:pt x="65023" y="199914"/>
                </a:lnTo>
                <a:lnTo>
                  <a:pt x="62783" y="201998"/>
                </a:lnTo>
                <a:lnTo>
                  <a:pt x="60451" y="204124"/>
                </a:lnTo>
                <a:lnTo>
                  <a:pt x="58073" y="206327"/>
                </a:lnTo>
                <a:lnTo>
                  <a:pt x="55695" y="208529"/>
                </a:lnTo>
                <a:lnTo>
                  <a:pt x="53237" y="211023"/>
                </a:lnTo>
                <a:lnTo>
                  <a:pt x="50753" y="213131"/>
                </a:lnTo>
                <a:lnTo>
                  <a:pt x="48269" y="215239"/>
                </a:lnTo>
                <a:lnTo>
                  <a:pt x="45506" y="217052"/>
                </a:lnTo>
                <a:lnTo>
                  <a:pt x="43172" y="218974"/>
                </a:lnTo>
                <a:lnTo>
                  <a:pt x="40839" y="220896"/>
                </a:lnTo>
                <a:lnTo>
                  <a:pt x="38833" y="222941"/>
                </a:lnTo>
                <a:lnTo>
                  <a:pt x="36752" y="224663"/>
                </a:lnTo>
                <a:lnTo>
                  <a:pt x="34669" y="226385"/>
                </a:lnTo>
                <a:lnTo>
                  <a:pt x="32723" y="227978"/>
                </a:lnTo>
                <a:lnTo>
                  <a:pt x="30681" y="229308"/>
                </a:lnTo>
                <a:lnTo>
                  <a:pt x="28639" y="230638"/>
                </a:lnTo>
                <a:lnTo>
                  <a:pt x="17993" y="234751"/>
                </a:lnTo>
                <a:lnTo>
                  <a:pt x="15982" y="235074"/>
                </a:lnTo>
                <a:lnTo>
                  <a:pt x="14269" y="235037"/>
                </a:lnTo>
                <a:lnTo>
                  <a:pt x="12431" y="234572"/>
                </a:lnTo>
                <a:lnTo>
                  <a:pt x="10593" y="234107"/>
                </a:lnTo>
                <a:lnTo>
                  <a:pt x="565" y="220984"/>
                </a:lnTo>
                <a:lnTo>
                  <a:pt x="196" y="218721"/>
                </a:lnTo>
                <a:lnTo>
                  <a:pt x="0" y="215993"/>
                </a:lnTo>
                <a:lnTo>
                  <a:pt x="261" y="213678"/>
                </a:lnTo>
                <a:lnTo>
                  <a:pt x="523" y="211363"/>
                </a:lnTo>
                <a:lnTo>
                  <a:pt x="1382" y="209262"/>
                </a:lnTo>
                <a:lnTo>
                  <a:pt x="2133" y="207094"/>
                </a:lnTo>
                <a:lnTo>
                  <a:pt x="2886" y="204927"/>
                </a:lnTo>
                <a:lnTo>
                  <a:pt x="3686" y="202619"/>
                </a:lnTo>
                <a:lnTo>
                  <a:pt x="4777" y="200674"/>
                </a:lnTo>
                <a:lnTo>
                  <a:pt x="5867" y="198729"/>
                </a:lnTo>
                <a:lnTo>
                  <a:pt x="7381" y="197148"/>
                </a:lnTo>
                <a:lnTo>
                  <a:pt x="8674" y="195425"/>
                </a:lnTo>
                <a:lnTo>
                  <a:pt x="9968" y="193702"/>
                </a:lnTo>
                <a:lnTo>
                  <a:pt x="11141" y="191874"/>
                </a:lnTo>
                <a:lnTo>
                  <a:pt x="12537" y="190335"/>
                </a:lnTo>
                <a:lnTo>
                  <a:pt x="13932" y="188796"/>
                </a:lnTo>
                <a:lnTo>
                  <a:pt x="15396" y="187595"/>
                </a:lnTo>
                <a:lnTo>
                  <a:pt x="17045" y="186190"/>
                </a:lnTo>
                <a:lnTo>
                  <a:pt x="18694" y="184785"/>
                </a:lnTo>
                <a:lnTo>
                  <a:pt x="20494" y="183222"/>
                </a:lnTo>
                <a:lnTo>
                  <a:pt x="22429" y="181903"/>
                </a:lnTo>
                <a:lnTo>
                  <a:pt x="35562" y="175589"/>
                </a:lnTo>
                <a:lnTo>
                  <a:pt x="37946" y="174850"/>
                </a:lnTo>
                <a:lnTo>
                  <a:pt x="40441" y="174292"/>
                </a:lnTo>
                <a:lnTo>
                  <a:pt x="42957" y="173835"/>
                </a:lnTo>
                <a:lnTo>
                  <a:pt x="45472" y="173377"/>
                </a:lnTo>
                <a:lnTo>
                  <a:pt x="61150" y="172313"/>
                </a:lnTo>
                <a:lnTo>
                  <a:pt x="64023" y="172089"/>
                </a:lnTo>
                <a:lnTo>
                  <a:pt x="66446" y="172310"/>
                </a:lnTo>
                <a:lnTo>
                  <a:pt x="68869" y="172531"/>
                </a:lnTo>
                <a:lnTo>
                  <a:pt x="70931" y="173170"/>
                </a:lnTo>
                <a:lnTo>
                  <a:pt x="73058" y="173728"/>
                </a:lnTo>
                <a:lnTo>
                  <a:pt x="75185" y="174287"/>
                </a:lnTo>
                <a:lnTo>
                  <a:pt x="77370" y="174809"/>
                </a:lnTo>
                <a:lnTo>
                  <a:pt x="79207" y="175660"/>
                </a:lnTo>
                <a:lnTo>
                  <a:pt x="81044" y="176512"/>
                </a:lnTo>
                <a:lnTo>
                  <a:pt x="82481" y="177767"/>
                </a:lnTo>
                <a:lnTo>
                  <a:pt x="84081" y="178841"/>
                </a:lnTo>
                <a:lnTo>
                  <a:pt x="85681" y="179914"/>
                </a:lnTo>
                <a:lnTo>
                  <a:pt x="87377" y="180882"/>
                </a:lnTo>
                <a:lnTo>
                  <a:pt x="88806" y="182104"/>
                </a:lnTo>
                <a:lnTo>
                  <a:pt x="90236" y="183326"/>
                </a:lnTo>
                <a:lnTo>
                  <a:pt x="91334" y="184865"/>
                </a:lnTo>
                <a:lnTo>
                  <a:pt x="92655" y="186175"/>
                </a:lnTo>
                <a:lnTo>
                  <a:pt x="93976" y="187482"/>
                </a:lnTo>
                <a:lnTo>
                  <a:pt x="95469" y="188606"/>
                </a:lnTo>
                <a:lnTo>
                  <a:pt x="96730" y="189955"/>
                </a:lnTo>
                <a:lnTo>
                  <a:pt x="97992" y="191304"/>
                </a:lnTo>
                <a:lnTo>
                  <a:pt x="98988" y="192909"/>
                </a:lnTo>
                <a:lnTo>
                  <a:pt x="100227" y="194269"/>
                </a:lnTo>
                <a:lnTo>
                  <a:pt x="101464" y="195628"/>
                </a:lnTo>
                <a:lnTo>
                  <a:pt x="102922" y="196761"/>
                </a:lnTo>
                <a:lnTo>
                  <a:pt x="104157" y="198115"/>
                </a:lnTo>
                <a:lnTo>
                  <a:pt x="105393" y="199469"/>
                </a:lnTo>
                <a:lnTo>
                  <a:pt x="106394" y="201052"/>
                </a:lnTo>
                <a:lnTo>
                  <a:pt x="107638" y="202393"/>
                </a:lnTo>
                <a:lnTo>
                  <a:pt x="108882" y="203734"/>
                </a:lnTo>
                <a:lnTo>
                  <a:pt x="110145" y="205054"/>
                </a:lnTo>
                <a:lnTo>
                  <a:pt x="111621" y="206160"/>
                </a:lnTo>
                <a:lnTo>
                  <a:pt x="113098" y="207266"/>
                </a:lnTo>
                <a:lnTo>
                  <a:pt x="128925" y="212104"/>
                </a:lnTo>
                <a:lnTo>
                  <a:pt x="131009" y="212385"/>
                </a:lnTo>
                <a:lnTo>
                  <a:pt x="133832" y="212559"/>
                </a:lnTo>
                <a:lnTo>
                  <a:pt x="134815" y="21265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15" y="1474759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0" dirty="0">
                <a:latin typeface="Arial"/>
                <a:cs typeface="Arial"/>
              </a:rPr>
              <a:t>Consider,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15" y="4766567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-25" dirty="0">
                <a:latin typeface="Arial"/>
                <a:cs typeface="Arial"/>
              </a:rPr>
              <a:t>m</a:t>
            </a:r>
            <a:r>
              <a:rPr sz="1800" i="1" spc="-5" dirty="0">
                <a:latin typeface="Arial"/>
                <a:cs typeface="Arial"/>
              </a:rPr>
              <a:t>ili</a:t>
            </a:r>
            <a:r>
              <a:rPr sz="1800" i="1" spc="5" dirty="0">
                <a:latin typeface="Arial"/>
                <a:cs typeface="Arial"/>
              </a:rPr>
              <a:t>a</a:t>
            </a:r>
            <a:r>
              <a:rPr sz="1800" i="1" spc="-10" dirty="0">
                <a:latin typeface="Arial"/>
                <a:cs typeface="Arial"/>
              </a:rPr>
              <a:t>r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i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0" dirty="0"/>
              <a:t> </a:t>
            </a:r>
            <a:r>
              <a:rPr spc="-5" dirty="0"/>
              <a:t>Laplace</a:t>
            </a:r>
            <a:r>
              <a:rPr spc="-25" dirty="0"/>
              <a:t> </a:t>
            </a:r>
            <a:r>
              <a:rPr spc="-10" dirty="0"/>
              <a:t>Transform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216" y="1737360"/>
            <a:ext cx="4559530" cy="6557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0863" y="2766332"/>
            <a:ext cx="3823440" cy="673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6065" y="3909059"/>
            <a:ext cx="4369028" cy="5414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92720" y="5110679"/>
            <a:ext cx="3865694" cy="68702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57327" y="6233408"/>
            <a:ext cx="5361305" cy="883285"/>
            <a:chOff x="2257327" y="6233408"/>
            <a:chExt cx="5361305" cy="88328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7327" y="6233408"/>
              <a:ext cx="5098323" cy="597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0009" y="6761122"/>
              <a:ext cx="453667" cy="2926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7612" y="6791118"/>
              <a:ext cx="125937" cy="969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8154" y="6706939"/>
              <a:ext cx="360233" cy="40939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486952" y="135333"/>
            <a:ext cx="230504" cy="229235"/>
            <a:chOff x="6486952" y="135333"/>
            <a:chExt cx="230504" cy="22923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6952" y="212955"/>
              <a:ext cx="86810" cy="1512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3299" y="135333"/>
              <a:ext cx="123547" cy="7942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791659" y="170245"/>
            <a:ext cx="349250" cy="195580"/>
            <a:chOff x="6791659" y="170245"/>
            <a:chExt cx="349250" cy="195580"/>
          </a:xfrm>
        </p:grpSpPr>
        <p:sp>
          <p:nvSpPr>
            <p:cNvPr id="18" name="object 18"/>
            <p:cNvSpPr/>
            <p:nvPr/>
          </p:nvSpPr>
          <p:spPr>
            <a:xfrm>
              <a:off x="6827905" y="208512"/>
              <a:ext cx="15875" cy="147955"/>
            </a:xfrm>
            <a:custGeom>
              <a:avLst/>
              <a:gdLst/>
              <a:ahLst/>
              <a:cxnLst/>
              <a:rect l="l" t="t" r="r" b="b"/>
              <a:pathLst>
                <a:path w="15875" h="147954">
                  <a:moveTo>
                    <a:pt x="220" y="6867"/>
                  </a:moveTo>
                  <a:lnTo>
                    <a:pt x="220" y="6648"/>
                  </a:lnTo>
                  <a:lnTo>
                    <a:pt x="220" y="6281"/>
                  </a:lnTo>
                  <a:lnTo>
                    <a:pt x="220" y="5548"/>
                  </a:lnTo>
                  <a:lnTo>
                    <a:pt x="220" y="4815"/>
                  </a:lnTo>
                  <a:lnTo>
                    <a:pt x="0" y="3338"/>
                  </a:lnTo>
                  <a:lnTo>
                    <a:pt x="220" y="2474"/>
                  </a:lnTo>
                  <a:lnTo>
                    <a:pt x="440" y="1609"/>
                  </a:lnTo>
                  <a:lnTo>
                    <a:pt x="1027" y="707"/>
                  </a:lnTo>
                  <a:lnTo>
                    <a:pt x="1539" y="364"/>
                  </a:lnTo>
                  <a:lnTo>
                    <a:pt x="2052" y="21"/>
                  </a:lnTo>
                  <a:lnTo>
                    <a:pt x="2723" y="0"/>
                  </a:lnTo>
                  <a:lnTo>
                    <a:pt x="3295" y="415"/>
                  </a:lnTo>
                  <a:lnTo>
                    <a:pt x="6318" y="7398"/>
                  </a:lnTo>
                  <a:lnTo>
                    <a:pt x="6703" y="9178"/>
                  </a:lnTo>
                  <a:lnTo>
                    <a:pt x="7874" y="20750"/>
                  </a:lnTo>
                  <a:lnTo>
                    <a:pt x="8027" y="23260"/>
                  </a:lnTo>
                  <a:lnTo>
                    <a:pt x="8118" y="25930"/>
                  </a:lnTo>
                  <a:lnTo>
                    <a:pt x="8192" y="28595"/>
                  </a:lnTo>
                  <a:lnTo>
                    <a:pt x="8266" y="31259"/>
                  </a:lnTo>
                  <a:lnTo>
                    <a:pt x="8294" y="34010"/>
                  </a:lnTo>
                  <a:lnTo>
                    <a:pt x="8315" y="36739"/>
                  </a:lnTo>
                  <a:lnTo>
                    <a:pt x="8336" y="39468"/>
                  </a:lnTo>
                  <a:lnTo>
                    <a:pt x="8328" y="42233"/>
                  </a:lnTo>
                  <a:lnTo>
                    <a:pt x="8320" y="44970"/>
                  </a:lnTo>
                  <a:lnTo>
                    <a:pt x="8311" y="47707"/>
                  </a:lnTo>
                  <a:lnTo>
                    <a:pt x="8287" y="50448"/>
                  </a:lnTo>
                  <a:lnTo>
                    <a:pt x="8265" y="53163"/>
                  </a:lnTo>
                  <a:lnTo>
                    <a:pt x="8243" y="55879"/>
                  </a:lnTo>
                  <a:lnTo>
                    <a:pt x="8215" y="58581"/>
                  </a:lnTo>
                  <a:lnTo>
                    <a:pt x="8190" y="61265"/>
                  </a:lnTo>
                  <a:lnTo>
                    <a:pt x="8164" y="63948"/>
                  </a:lnTo>
                  <a:lnTo>
                    <a:pt x="8139" y="66612"/>
                  </a:lnTo>
                  <a:lnTo>
                    <a:pt x="8116" y="69262"/>
                  </a:lnTo>
                  <a:lnTo>
                    <a:pt x="8094" y="71913"/>
                  </a:lnTo>
                  <a:lnTo>
                    <a:pt x="8073" y="74545"/>
                  </a:lnTo>
                  <a:lnTo>
                    <a:pt x="8057" y="77168"/>
                  </a:lnTo>
                  <a:lnTo>
                    <a:pt x="8040" y="79792"/>
                  </a:lnTo>
                  <a:lnTo>
                    <a:pt x="8026" y="82399"/>
                  </a:lnTo>
                  <a:lnTo>
                    <a:pt x="8015" y="85003"/>
                  </a:lnTo>
                  <a:lnTo>
                    <a:pt x="8003" y="87607"/>
                  </a:lnTo>
                  <a:lnTo>
                    <a:pt x="7973" y="100549"/>
                  </a:lnTo>
                  <a:lnTo>
                    <a:pt x="7970" y="103134"/>
                  </a:lnTo>
                  <a:lnTo>
                    <a:pt x="7969" y="105713"/>
                  </a:lnTo>
                  <a:lnTo>
                    <a:pt x="7967" y="108294"/>
                  </a:lnTo>
                  <a:lnTo>
                    <a:pt x="7966" y="110876"/>
                  </a:lnTo>
                  <a:lnTo>
                    <a:pt x="7747" y="113675"/>
                  </a:lnTo>
                  <a:lnTo>
                    <a:pt x="7967" y="116036"/>
                  </a:lnTo>
                  <a:lnTo>
                    <a:pt x="8187" y="118396"/>
                  </a:lnTo>
                  <a:lnTo>
                    <a:pt x="8776" y="120390"/>
                  </a:lnTo>
                  <a:lnTo>
                    <a:pt x="9289" y="122459"/>
                  </a:lnTo>
                  <a:lnTo>
                    <a:pt x="9802" y="124528"/>
                  </a:lnTo>
                  <a:lnTo>
                    <a:pt x="10474" y="126439"/>
                  </a:lnTo>
                  <a:lnTo>
                    <a:pt x="11047" y="128451"/>
                  </a:lnTo>
                  <a:lnTo>
                    <a:pt x="11620" y="130461"/>
                  </a:lnTo>
                  <a:lnTo>
                    <a:pt x="12220" y="132446"/>
                  </a:lnTo>
                  <a:lnTo>
                    <a:pt x="12724" y="134527"/>
                  </a:lnTo>
                  <a:lnTo>
                    <a:pt x="13229" y="136607"/>
                  </a:lnTo>
                  <a:lnTo>
                    <a:pt x="13691" y="139172"/>
                  </a:lnTo>
                  <a:lnTo>
                    <a:pt x="14076" y="140933"/>
                  </a:lnTo>
                  <a:lnTo>
                    <a:pt x="14461" y="142694"/>
                  </a:lnTo>
                  <a:lnTo>
                    <a:pt x="14775" y="144012"/>
                  </a:lnTo>
                  <a:lnTo>
                    <a:pt x="15036" y="145095"/>
                  </a:lnTo>
                  <a:lnTo>
                    <a:pt x="15295" y="146177"/>
                  </a:lnTo>
                  <a:lnTo>
                    <a:pt x="15536" y="147038"/>
                  </a:lnTo>
                  <a:lnTo>
                    <a:pt x="15636" y="14742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01184" y="277985"/>
              <a:ext cx="96520" cy="23495"/>
            </a:xfrm>
            <a:custGeom>
              <a:avLst/>
              <a:gdLst/>
              <a:ahLst/>
              <a:cxnLst/>
              <a:rect l="l" t="t" r="r" b="b"/>
              <a:pathLst>
                <a:path w="96520" h="23495">
                  <a:moveTo>
                    <a:pt x="3657" y="22771"/>
                  </a:moveTo>
                  <a:lnTo>
                    <a:pt x="3437" y="22771"/>
                  </a:lnTo>
                  <a:lnTo>
                    <a:pt x="2850" y="22990"/>
                  </a:lnTo>
                  <a:lnTo>
                    <a:pt x="2337" y="22771"/>
                  </a:lnTo>
                  <a:lnTo>
                    <a:pt x="0" y="20268"/>
                  </a:lnTo>
                  <a:lnTo>
                    <a:pt x="227" y="19697"/>
                  </a:lnTo>
                  <a:lnTo>
                    <a:pt x="456" y="19125"/>
                  </a:lnTo>
                  <a:lnTo>
                    <a:pt x="1034" y="18526"/>
                  </a:lnTo>
                  <a:lnTo>
                    <a:pt x="1953" y="18022"/>
                  </a:lnTo>
                  <a:lnTo>
                    <a:pt x="2872" y="17519"/>
                  </a:lnTo>
                  <a:lnTo>
                    <a:pt x="4195" y="17057"/>
                  </a:lnTo>
                  <a:lnTo>
                    <a:pt x="5744" y="16673"/>
                  </a:lnTo>
                  <a:lnTo>
                    <a:pt x="7292" y="16288"/>
                  </a:lnTo>
                  <a:lnTo>
                    <a:pt x="9203" y="15975"/>
                  </a:lnTo>
                  <a:lnTo>
                    <a:pt x="11242" y="15716"/>
                  </a:lnTo>
                  <a:lnTo>
                    <a:pt x="13282" y="15456"/>
                  </a:lnTo>
                  <a:lnTo>
                    <a:pt x="15602" y="15270"/>
                  </a:lnTo>
                  <a:lnTo>
                    <a:pt x="17981" y="15117"/>
                  </a:lnTo>
                  <a:lnTo>
                    <a:pt x="20359" y="14964"/>
                  </a:lnTo>
                  <a:lnTo>
                    <a:pt x="23148" y="15092"/>
                  </a:lnTo>
                  <a:lnTo>
                    <a:pt x="25511" y="14799"/>
                  </a:lnTo>
                  <a:lnTo>
                    <a:pt x="27875" y="14506"/>
                  </a:lnTo>
                  <a:lnTo>
                    <a:pt x="29985" y="13890"/>
                  </a:lnTo>
                  <a:lnTo>
                    <a:pt x="32159" y="13357"/>
                  </a:lnTo>
                  <a:lnTo>
                    <a:pt x="34333" y="12823"/>
                  </a:lnTo>
                  <a:lnTo>
                    <a:pt x="36404" y="12160"/>
                  </a:lnTo>
                  <a:lnTo>
                    <a:pt x="38555" y="11597"/>
                  </a:lnTo>
                  <a:lnTo>
                    <a:pt x="40703" y="11034"/>
                  </a:lnTo>
                  <a:lnTo>
                    <a:pt x="42843" y="10460"/>
                  </a:lnTo>
                  <a:lnTo>
                    <a:pt x="45055" y="9978"/>
                  </a:lnTo>
                  <a:lnTo>
                    <a:pt x="47266" y="9496"/>
                  </a:lnTo>
                  <a:lnTo>
                    <a:pt x="49517" y="9063"/>
                  </a:lnTo>
                  <a:lnTo>
                    <a:pt x="51823" y="8704"/>
                  </a:lnTo>
                  <a:lnTo>
                    <a:pt x="54130" y="8344"/>
                  </a:lnTo>
                  <a:lnTo>
                    <a:pt x="56493" y="8057"/>
                  </a:lnTo>
                  <a:lnTo>
                    <a:pt x="58894" y="7820"/>
                  </a:lnTo>
                  <a:lnTo>
                    <a:pt x="61296" y="7582"/>
                  </a:lnTo>
                  <a:lnTo>
                    <a:pt x="63973" y="7635"/>
                  </a:lnTo>
                  <a:lnTo>
                    <a:pt x="66234" y="7280"/>
                  </a:lnTo>
                  <a:lnTo>
                    <a:pt x="68495" y="6925"/>
                  </a:lnTo>
                  <a:lnTo>
                    <a:pt x="70434" y="6260"/>
                  </a:lnTo>
                  <a:lnTo>
                    <a:pt x="72459" y="5685"/>
                  </a:lnTo>
                  <a:lnTo>
                    <a:pt x="74486" y="5112"/>
                  </a:lnTo>
                  <a:lnTo>
                    <a:pt x="76386" y="4420"/>
                  </a:lnTo>
                  <a:lnTo>
                    <a:pt x="78390" y="3834"/>
                  </a:lnTo>
                  <a:lnTo>
                    <a:pt x="80394" y="3248"/>
                  </a:lnTo>
                  <a:lnTo>
                    <a:pt x="82392" y="2662"/>
                  </a:lnTo>
                  <a:lnTo>
                    <a:pt x="84484" y="2170"/>
                  </a:lnTo>
                  <a:lnTo>
                    <a:pt x="95563" y="147"/>
                  </a:lnTo>
                  <a:lnTo>
                    <a:pt x="9648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2564" y="170245"/>
              <a:ext cx="106932" cy="1674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087991" y="227596"/>
              <a:ext cx="43815" cy="89535"/>
            </a:xfrm>
            <a:custGeom>
              <a:avLst/>
              <a:gdLst/>
              <a:ahLst/>
              <a:cxnLst/>
              <a:rect l="l" t="t" r="r" b="b"/>
              <a:pathLst>
                <a:path w="43815" h="89535">
                  <a:moveTo>
                    <a:pt x="19546" y="18830"/>
                  </a:moveTo>
                  <a:lnTo>
                    <a:pt x="19546" y="18610"/>
                  </a:lnTo>
                  <a:lnTo>
                    <a:pt x="19546" y="18243"/>
                  </a:lnTo>
                  <a:lnTo>
                    <a:pt x="19546" y="17510"/>
                  </a:lnTo>
                  <a:lnTo>
                    <a:pt x="19546" y="16778"/>
                  </a:lnTo>
                  <a:lnTo>
                    <a:pt x="19767" y="15520"/>
                  </a:lnTo>
                  <a:lnTo>
                    <a:pt x="19546" y="14436"/>
                  </a:lnTo>
                  <a:lnTo>
                    <a:pt x="19327" y="13352"/>
                  </a:lnTo>
                  <a:lnTo>
                    <a:pt x="18739" y="12303"/>
                  </a:lnTo>
                  <a:lnTo>
                    <a:pt x="18227" y="11007"/>
                  </a:lnTo>
                  <a:lnTo>
                    <a:pt x="17715" y="9711"/>
                  </a:lnTo>
                  <a:lnTo>
                    <a:pt x="17264" y="8065"/>
                  </a:lnTo>
                  <a:lnTo>
                    <a:pt x="16472" y="6664"/>
                  </a:lnTo>
                  <a:lnTo>
                    <a:pt x="15681" y="5264"/>
                  </a:lnTo>
                  <a:lnTo>
                    <a:pt x="14495" y="3598"/>
                  </a:lnTo>
                  <a:lnTo>
                    <a:pt x="13479" y="2602"/>
                  </a:lnTo>
                  <a:lnTo>
                    <a:pt x="12462" y="1607"/>
                  </a:lnTo>
                  <a:lnTo>
                    <a:pt x="11550" y="1095"/>
                  </a:lnTo>
                  <a:lnTo>
                    <a:pt x="10374" y="691"/>
                  </a:lnTo>
                  <a:lnTo>
                    <a:pt x="9198" y="288"/>
                  </a:lnTo>
                  <a:lnTo>
                    <a:pt x="7479" y="0"/>
                  </a:lnTo>
                  <a:lnTo>
                    <a:pt x="6423" y="180"/>
                  </a:lnTo>
                  <a:lnTo>
                    <a:pt x="5367" y="362"/>
                  </a:lnTo>
                  <a:lnTo>
                    <a:pt x="4636" y="894"/>
                  </a:lnTo>
                  <a:lnTo>
                    <a:pt x="4040" y="1776"/>
                  </a:lnTo>
                  <a:lnTo>
                    <a:pt x="3443" y="2658"/>
                  </a:lnTo>
                  <a:lnTo>
                    <a:pt x="2891" y="4171"/>
                  </a:lnTo>
                  <a:lnTo>
                    <a:pt x="2845" y="5473"/>
                  </a:lnTo>
                  <a:lnTo>
                    <a:pt x="2800" y="6776"/>
                  </a:lnTo>
                  <a:lnTo>
                    <a:pt x="3309" y="8080"/>
                  </a:lnTo>
                  <a:lnTo>
                    <a:pt x="3767" y="9592"/>
                  </a:lnTo>
                  <a:lnTo>
                    <a:pt x="8876" y="20384"/>
                  </a:lnTo>
                  <a:lnTo>
                    <a:pt x="10219" y="22241"/>
                  </a:lnTo>
                  <a:lnTo>
                    <a:pt x="12071" y="23890"/>
                  </a:lnTo>
                  <a:lnTo>
                    <a:pt x="13651" y="25680"/>
                  </a:lnTo>
                  <a:lnTo>
                    <a:pt x="15233" y="27470"/>
                  </a:lnTo>
                  <a:lnTo>
                    <a:pt x="16710" y="29230"/>
                  </a:lnTo>
                  <a:lnTo>
                    <a:pt x="18361" y="31122"/>
                  </a:lnTo>
                  <a:lnTo>
                    <a:pt x="20011" y="33014"/>
                  </a:lnTo>
                  <a:lnTo>
                    <a:pt x="21931" y="34969"/>
                  </a:lnTo>
                  <a:lnTo>
                    <a:pt x="23556" y="37031"/>
                  </a:lnTo>
                  <a:lnTo>
                    <a:pt x="25181" y="39092"/>
                  </a:lnTo>
                  <a:lnTo>
                    <a:pt x="26555" y="41473"/>
                  </a:lnTo>
                  <a:lnTo>
                    <a:pt x="28111" y="43488"/>
                  </a:lnTo>
                  <a:lnTo>
                    <a:pt x="29667" y="45504"/>
                  </a:lnTo>
                  <a:lnTo>
                    <a:pt x="31414" y="47252"/>
                  </a:lnTo>
                  <a:lnTo>
                    <a:pt x="32891" y="49122"/>
                  </a:lnTo>
                  <a:lnTo>
                    <a:pt x="40006" y="60635"/>
                  </a:lnTo>
                  <a:lnTo>
                    <a:pt x="40845" y="62693"/>
                  </a:lnTo>
                  <a:lnTo>
                    <a:pt x="41481" y="64832"/>
                  </a:lnTo>
                  <a:lnTo>
                    <a:pt x="42005" y="67049"/>
                  </a:lnTo>
                  <a:lnTo>
                    <a:pt x="42528" y="69265"/>
                  </a:lnTo>
                  <a:lnTo>
                    <a:pt x="43088" y="71794"/>
                  </a:lnTo>
                  <a:lnTo>
                    <a:pt x="43144" y="73933"/>
                  </a:lnTo>
                  <a:lnTo>
                    <a:pt x="43200" y="76072"/>
                  </a:lnTo>
                  <a:lnTo>
                    <a:pt x="42967" y="78146"/>
                  </a:lnTo>
                  <a:lnTo>
                    <a:pt x="42341" y="79883"/>
                  </a:lnTo>
                  <a:lnTo>
                    <a:pt x="41714" y="81619"/>
                  </a:lnTo>
                  <a:lnTo>
                    <a:pt x="40685" y="83113"/>
                  </a:lnTo>
                  <a:lnTo>
                    <a:pt x="39384" y="84353"/>
                  </a:lnTo>
                  <a:lnTo>
                    <a:pt x="38082" y="85594"/>
                  </a:lnTo>
                  <a:lnTo>
                    <a:pt x="36390" y="86544"/>
                  </a:lnTo>
                  <a:lnTo>
                    <a:pt x="34533" y="87325"/>
                  </a:lnTo>
                  <a:lnTo>
                    <a:pt x="32676" y="88107"/>
                  </a:lnTo>
                  <a:lnTo>
                    <a:pt x="30280" y="88842"/>
                  </a:lnTo>
                  <a:lnTo>
                    <a:pt x="28240" y="89041"/>
                  </a:lnTo>
                  <a:lnTo>
                    <a:pt x="26201" y="89241"/>
                  </a:lnTo>
                  <a:lnTo>
                    <a:pt x="24300" y="88865"/>
                  </a:lnTo>
                  <a:lnTo>
                    <a:pt x="22297" y="88519"/>
                  </a:lnTo>
                  <a:lnTo>
                    <a:pt x="20293" y="88173"/>
                  </a:lnTo>
                  <a:lnTo>
                    <a:pt x="18083" y="87746"/>
                  </a:lnTo>
                  <a:lnTo>
                    <a:pt x="16218" y="86966"/>
                  </a:lnTo>
                  <a:lnTo>
                    <a:pt x="14353" y="86187"/>
                  </a:lnTo>
                  <a:lnTo>
                    <a:pt x="12804" y="84927"/>
                  </a:lnTo>
                  <a:lnTo>
                    <a:pt x="11106" y="83843"/>
                  </a:lnTo>
                  <a:lnTo>
                    <a:pt x="9407" y="82760"/>
                  </a:lnTo>
                  <a:lnTo>
                    <a:pt x="7573" y="81736"/>
                  </a:lnTo>
                  <a:lnTo>
                    <a:pt x="6026" y="80465"/>
                  </a:lnTo>
                  <a:lnTo>
                    <a:pt x="100" y="70932"/>
                  </a:lnTo>
                  <a:lnTo>
                    <a:pt x="0" y="69234"/>
                  </a:lnTo>
                  <a:lnTo>
                    <a:pt x="4900" y="62152"/>
                  </a:lnTo>
                  <a:lnTo>
                    <a:pt x="6234" y="61055"/>
                  </a:lnTo>
                  <a:lnTo>
                    <a:pt x="8507" y="59897"/>
                  </a:lnTo>
                  <a:lnTo>
                    <a:pt x="9228" y="5944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249584" y="160090"/>
            <a:ext cx="248285" cy="168910"/>
            <a:chOff x="7249584" y="160090"/>
            <a:chExt cx="248285" cy="168910"/>
          </a:xfrm>
        </p:grpSpPr>
        <p:sp>
          <p:nvSpPr>
            <p:cNvPr id="23" name="object 23"/>
            <p:cNvSpPr/>
            <p:nvPr/>
          </p:nvSpPr>
          <p:spPr>
            <a:xfrm>
              <a:off x="7273257" y="191781"/>
              <a:ext cx="21590" cy="127635"/>
            </a:xfrm>
            <a:custGeom>
              <a:avLst/>
              <a:gdLst/>
              <a:ahLst/>
              <a:cxnLst/>
              <a:rect l="l" t="t" r="r" b="b"/>
              <a:pathLst>
                <a:path w="21590" h="127635">
                  <a:moveTo>
                    <a:pt x="5032" y="8076"/>
                  </a:moveTo>
                  <a:lnTo>
                    <a:pt x="5032" y="7856"/>
                  </a:lnTo>
                  <a:lnTo>
                    <a:pt x="5252" y="7269"/>
                  </a:lnTo>
                  <a:lnTo>
                    <a:pt x="5032" y="6756"/>
                  </a:lnTo>
                  <a:lnTo>
                    <a:pt x="4812" y="6244"/>
                  </a:lnTo>
                  <a:lnTo>
                    <a:pt x="4225" y="5793"/>
                  </a:lnTo>
                  <a:lnTo>
                    <a:pt x="3712" y="5002"/>
                  </a:lnTo>
                  <a:lnTo>
                    <a:pt x="3200" y="4210"/>
                  </a:lnTo>
                  <a:lnTo>
                    <a:pt x="2530" y="2805"/>
                  </a:lnTo>
                  <a:lnTo>
                    <a:pt x="1958" y="2008"/>
                  </a:lnTo>
                  <a:lnTo>
                    <a:pt x="1385" y="1212"/>
                  </a:lnTo>
                  <a:lnTo>
                    <a:pt x="567" y="447"/>
                  </a:lnTo>
                  <a:lnTo>
                    <a:pt x="283" y="224"/>
                  </a:lnTo>
                  <a:lnTo>
                    <a:pt x="0" y="0"/>
                  </a:lnTo>
                  <a:lnTo>
                    <a:pt x="253" y="666"/>
                  </a:lnTo>
                  <a:lnTo>
                    <a:pt x="381" y="1206"/>
                  </a:lnTo>
                  <a:lnTo>
                    <a:pt x="739" y="2195"/>
                  </a:lnTo>
                  <a:lnTo>
                    <a:pt x="1051" y="3467"/>
                  </a:lnTo>
                  <a:lnTo>
                    <a:pt x="1363" y="4737"/>
                  </a:lnTo>
                  <a:lnTo>
                    <a:pt x="1775" y="6430"/>
                  </a:lnTo>
                  <a:lnTo>
                    <a:pt x="2126" y="8289"/>
                  </a:lnTo>
                  <a:lnTo>
                    <a:pt x="2478" y="10148"/>
                  </a:lnTo>
                  <a:lnTo>
                    <a:pt x="2627" y="12345"/>
                  </a:lnTo>
                  <a:lnTo>
                    <a:pt x="3157" y="14623"/>
                  </a:lnTo>
                  <a:lnTo>
                    <a:pt x="3689" y="16900"/>
                  </a:lnTo>
                  <a:lnTo>
                    <a:pt x="4561" y="19415"/>
                  </a:lnTo>
                  <a:lnTo>
                    <a:pt x="5312" y="21954"/>
                  </a:lnTo>
                  <a:lnTo>
                    <a:pt x="6062" y="24493"/>
                  </a:lnTo>
                  <a:lnTo>
                    <a:pt x="6928" y="27180"/>
                  </a:lnTo>
                  <a:lnTo>
                    <a:pt x="7660" y="29858"/>
                  </a:lnTo>
                  <a:lnTo>
                    <a:pt x="8393" y="32536"/>
                  </a:lnTo>
                  <a:lnTo>
                    <a:pt x="9108" y="35291"/>
                  </a:lnTo>
                  <a:lnTo>
                    <a:pt x="9707" y="38024"/>
                  </a:lnTo>
                  <a:lnTo>
                    <a:pt x="10307" y="40756"/>
                  </a:lnTo>
                  <a:lnTo>
                    <a:pt x="10824" y="43517"/>
                  </a:lnTo>
                  <a:lnTo>
                    <a:pt x="11255" y="46252"/>
                  </a:lnTo>
                  <a:lnTo>
                    <a:pt x="11686" y="48986"/>
                  </a:lnTo>
                  <a:lnTo>
                    <a:pt x="12017" y="51720"/>
                  </a:lnTo>
                  <a:lnTo>
                    <a:pt x="12291" y="54431"/>
                  </a:lnTo>
                  <a:lnTo>
                    <a:pt x="12564" y="57142"/>
                  </a:lnTo>
                  <a:lnTo>
                    <a:pt x="12527" y="59838"/>
                  </a:lnTo>
                  <a:lnTo>
                    <a:pt x="12894" y="62516"/>
                  </a:lnTo>
                  <a:lnTo>
                    <a:pt x="13261" y="65193"/>
                  </a:lnTo>
                  <a:lnTo>
                    <a:pt x="13925" y="67852"/>
                  </a:lnTo>
                  <a:lnTo>
                    <a:pt x="14498" y="70498"/>
                  </a:lnTo>
                  <a:lnTo>
                    <a:pt x="15071" y="73143"/>
                  </a:lnTo>
                  <a:lnTo>
                    <a:pt x="15752" y="75771"/>
                  </a:lnTo>
                  <a:lnTo>
                    <a:pt x="16330" y="78391"/>
                  </a:lnTo>
                  <a:lnTo>
                    <a:pt x="16907" y="81011"/>
                  </a:lnTo>
                  <a:lnTo>
                    <a:pt x="17481" y="83616"/>
                  </a:lnTo>
                  <a:lnTo>
                    <a:pt x="17964" y="86217"/>
                  </a:lnTo>
                  <a:lnTo>
                    <a:pt x="20077" y="101755"/>
                  </a:lnTo>
                  <a:lnTo>
                    <a:pt x="20304" y="104339"/>
                  </a:lnTo>
                  <a:lnTo>
                    <a:pt x="20459" y="106919"/>
                  </a:lnTo>
                  <a:lnTo>
                    <a:pt x="20585" y="109500"/>
                  </a:lnTo>
                  <a:lnTo>
                    <a:pt x="20712" y="112081"/>
                  </a:lnTo>
                  <a:lnTo>
                    <a:pt x="21001" y="114880"/>
                  </a:lnTo>
                  <a:lnTo>
                    <a:pt x="20835" y="117241"/>
                  </a:lnTo>
                  <a:lnTo>
                    <a:pt x="20669" y="119602"/>
                  </a:lnTo>
                  <a:lnTo>
                    <a:pt x="20096" y="122035"/>
                  </a:lnTo>
                  <a:lnTo>
                    <a:pt x="19592" y="123665"/>
                  </a:lnTo>
                  <a:lnTo>
                    <a:pt x="19089" y="125294"/>
                  </a:lnTo>
                  <a:lnTo>
                    <a:pt x="18401" y="126471"/>
                  </a:lnTo>
                  <a:lnTo>
                    <a:pt x="17815" y="127018"/>
                  </a:lnTo>
                  <a:lnTo>
                    <a:pt x="17229" y="127565"/>
                  </a:lnTo>
                  <a:lnTo>
                    <a:pt x="16601" y="127474"/>
                  </a:lnTo>
                  <a:lnTo>
                    <a:pt x="16073" y="126947"/>
                  </a:lnTo>
                  <a:lnTo>
                    <a:pt x="15544" y="126420"/>
                  </a:lnTo>
                  <a:lnTo>
                    <a:pt x="15054" y="125050"/>
                  </a:lnTo>
                  <a:lnTo>
                    <a:pt x="14644" y="123856"/>
                  </a:lnTo>
                  <a:lnTo>
                    <a:pt x="14234" y="122662"/>
                  </a:lnTo>
                  <a:lnTo>
                    <a:pt x="13787" y="120460"/>
                  </a:lnTo>
                  <a:lnTo>
                    <a:pt x="13615" y="11978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59109" y="239385"/>
              <a:ext cx="97155" cy="15240"/>
            </a:xfrm>
            <a:custGeom>
              <a:avLst/>
              <a:gdLst/>
              <a:ahLst/>
              <a:cxnLst/>
              <a:rect l="l" t="t" r="r" b="b"/>
              <a:pathLst>
                <a:path w="97154" h="15239">
                  <a:moveTo>
                    <a:pt x="3657" y="14802"/>
                  </a:moveTo>
                  <a:lnTo>
                    <a:pt x="3437" y="14802"/>
                  </a:lnTo>
                  <a:lnTo>
                    <a:pt x="2850" y="15022"/>
                  </a:lnTo>
                  <a:lnTo>
                    <a:pt x="2337" y="14802"/>
                  </a:lnTo>
                  <a:lnTo>
                    <a:pt x="1825" y="14582"/>
                  </a:lnTo>
                  <a:lnTo>
                    <a:pt x="934" y="13996"/>
                  </a:lnTo>
                  <a:lnTo>
                    <a:pt x="583" y="13482"/>
                  </a:lnTo>
                  <a:lnTo>
                    <a:pt x="231" y="12970"/>
                  </a:lnTo>
                  <a:lnTo>
                    <a:pt x="0" y="12300"/>
                  </a:lnTo>
                  <a:lnTo>
                    <a:pt x="227" y="11727"/>
                  </a:lnTo>
                  <a:lnTo>
                    <a:pt x="456" y="11156"/>
                  </a:lnTo>
                  <a:lnTo>
                    <a:pt x="1034" y="10558"/>
                  </a:lnTo>
                  <a:lnTo>
                    <a:pt x="1953" y="10054"/>
                  </a:lnTo>
                  <a:lnTo>
                    <a:pt x="2872" y="9549"/>
                  </a:lnTo>
                  <a:lnTo>
                    <a:pt x="17981" y="7148"/>
                  </a:lnTo>
                  <a:lnTo>
                    <a:pt x="20359" y="6995"/>
                  </a:lnTo>
                  <a:lnTo>
                    <a:pt x="22928" y="6904"/>
                  </a:lnTo>
                  <a:lnTo>
                    <a:pt x="25512" y="6830"/>
                  </a:lnTo>
                  <a:lnTo>
                    <a:pt x="28095" y="6756"/>
                  </a:lnTo>
                  <a:lnTo>
                    <a:pt x="30793" y="6729"/>
                  </a:lnTo>
                  <a:lnTo>
                    <a:pt x="33479" y="6707"/>
                  </a:lnTo>
                  <a:lnTo>
                    <a:pt x="36165" y="6686"/>
                  </a:lnTo>
                  <a:lnTo>
                    <a:pt x="38907" y="6694"/>
                  </a:lnTo>
                  <a:lnTo>
                    <a:pt x="41629" y="6702"/>
                  </a:lnTo>
                  <a:lnTo>
                    <a:pt x="44350" y="6711"/>
                  </a:lnTo>
                  <a:lnTo>
                    <a:pt x="47088" y="6736"/>
                  </a:lnTo>
                  <a:lnTo>
                    <a:pt x="49803" y="6757"/>
                  </a:lnTo>
                  <a:lnTo>
                    <a:pt x="52520" y="6779"/>
                  </a:lnTo>
                  <a:lnTo>
                    <a:pt x="55230" y="6808"/>
                  </a:lnTo>
                  <a:lnTo>
                    <a:pt x="57921" y="6833"/>
                  </a:lnTo>
                  <a:lnTo>
                    <a:pt x="60612" y="6858"/>
                  </a:lnTo>
                  <a:lnTo>
                    <a:pt x="63509" y="7104"/>
                  </a:lnTo>
                  <a:lnTo>
                    <a:pt x="65950" y="6906"/>
                  </a:lnTo>
                  <a:lnTo>
                    <a:pt x="68391" y="6708"/>
                  </a:lnTo>
                  <a:lnTo>
                    <a:pt x="70447" y="6142"/>
                  </a:lnTo>
                  <a:lnTo>
                    <a:pt x="72569" y="5646"/>
                  </a:lnTo>
                  <a:lnTo>
                    <a:pt x="74690" y="5151"/>
                  </a:lnTo>
                  <a:lnTo>
                    <a:pt x="76636" y="4494"/>
                  </a:lnTo>
                  <a:lnTo>
                    <a:pt x="78677" y="3933"/>
                  </a:lnTo>
                  <a:lnTo>
                    <a:pt x="80717" y="3374"/>
                  </a:lnTo>
                  <a:lnTo>
                    <a:pt x="82718" y="2783"/>
                  </a:lnTo>
                  <a:lnTo>
                    <a:pt x="84811" y="2286"/>
                  </a:lnTo>
                  <a:lnTo>
                    <a:pt x="86904" y="1789"/>
                  </a:lnTo>
                  <a:lnTo>
                    <a:pt x="89251" y="1333"/>
                  </a:lnTo>
                  <a:lnTo>
                    <a:pt x="91235" y="951"/>
                  </a:lnTo>
                  <a:lnTo>
                    <a:pt x="93218" y="570"/>
                  </a:lnTo>
                  <a:lnTo>
                    <a:pt x="95798" y="158"/>
                  </a:lnTo>
                  <a:lnTo>
                    <a:pt x="96711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08250" y="160090"/>
              <a:ext cx="89555" cy="142938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600591" y="213657"/>
            <a:ext cx="94615" cy="66040"/>
            <a:chOff x="7600591" y="213657"/>
            <a:chExt cx="94615" cy="66040"/>
          </a:xfrm>
        </p:grpSpPr>
        <p:sp>
          <p:nvSpPr>
            <p:cNvPr id="27" name="object 27"/>
            <p:cNvSpPr/>
            <p:nvPr/>
          </p:nvSpPr>
          <p:spPr>
            <a:xfrm>
              <a:off x="7610116" y="223182"/>
              <a:ext cx="75565" cy="8255"/>
            </a:xfrm>
            <a:custGeom>
              <a:avLst/>
              <a:gdLst/>
              <a:ahLst/>
              <a:cxnLst/>
              <a:rect l="l" t="t" r="r" b="b"/>
              <a:pathLst>
                <a:path w="75565" h="8254">
                  <a:moveTo>
                    <a:pt x="1915" y="7721"/>
                  </a:moveTo>
                  <a:lnTo>
                    <a:pt x="1915" y="7721"/>
                  </a:lnTo>
                  <a:lnTo>
                    <a:pt x="0" y="7721"/>
                  </a:lnTo>
                  <a:lnTo>
                    <a:pt x="160" y="7721"/>
                  </a:lnTo>
                  <a:lnTo>
                    <a:pt x="18856" y="7721"/>
                  </a:lnTo>
                  <a:lnTo>
                    <a:pt x="21582" y="7941"/>
                  </a:lnTo>
                  <a:lnTo>
                    <a:pt x="23893" y="7721"/>
                  </a:lnTo>
                  <a:lnTo>
                    <a:pt x="26204" y="7501"/>
                  </a:lnTo>
                  <a:lnTo>
                    <a:pt x="28278" y="6914"/>
                  </a:lnTo>
                  <a:lnTo>
                    <a:pt x="30422" y="6401"/>
                  </a:lnTo>
                  <a:lnTo>
                    <a:pt x="32567" y="5889"/>
                  </a:lnTo>
                  <a:lnTo>
                    <a:pt x="34621" y="5218"/>
                  </a:lnTo>
                  <a:lnTo>
                    <a:pt x="36757" y="4647"/>
                  </a:lnTo>
                  <a:lnTo>
                    <a:pt x="38893" y="4074"/>
                  </a:lnTo>
                  <a:lnTo>
                    <a:pt x="41030" y="3476"/>
                  </a:lnTo>
                  <a:lnTo>
                    <a:pt x="43238" y="2972"/>
                  </a:lnTo>
                  <a:lnTo>
                    <a:pt x="45447" y="2468"/>
                  </a:lnTo>
                  <a:lnTo>
                    <a:pt x="47700" y="2007"/>
                  </a:lnTo>
                  <a:lnTo>
                    <a:pt x="50009" y="1623"/>
                  </a:lnTo>
                  <a:lnTo>
                    <a:pt x="52318" y="1238"/>
                  </a:lnTo>
                  <a:lnTo>
                    <a:pt x="54686" y="924"/>
                  </a:lnTo>
                  <a:lnTo>
                    <a:pt x="57093" y="665"/>
                  </a:lnTo>
                  <a:lnTo>
                    <a:pt x="59500" y="406"/>
                  </a:lnTo>
                  <a:lnTo>
                    <a:pt x="62183" y="0"/>
                  </a:lnTo>
                  <a:lnTo>
                    <a:pt x="64450" y="66"/>
                  </a:lnTo>
                  <a:lnTo>
                    <a:pt x="66716" y="134"/>
                  </a:lnTo>
                  <a:lnTo>
                    <a:pt x="75057" y="4092"/>
                  </a:lnTo>
                  <a:lnTo>
                    <a:pt x="75269" y="437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19793" y="258664"/>
              <a:ext cx="66040" cy="11430"/>
            </a:xfrm>
            <a:custGeom>
              <a:avLst/>
              <a:gdLst/>
              <a:ahLst/>
              <a:cxnLst/>
              <a:rect l="l" t="t" r="r" b="b"/>
              <a:pathLst>
                <a:path w="66040" h="11429">
                  <a:moveTo>
                    <a:pt x="0" y="11045"/>
                  </a:moveTo>
                  <a:lnTo>
                    <a:pt x="0" y="11045"/>
                  </a:lnTo>
                  <a:lnTo>
                    <a:pt x="10950" y="11045"/>
                  </a:lnTo>
                  <a:lnTo>
                    <a:pt x="13048" y="11265"/>
                  </a:lnTo>
                  <a:lnTo>
                    <a:pt x="15240" y="11045"/>
                  </a:lnTo>
                  <a:lnTo>
                    <a:pt x="17432" y="10825"/>
                  </a:lnTo>
                  <a:lnTo>
                    <a:pt x="19843" y="10238"/>
                  </a:lnTo>
                  <a:lnTo>
                    <a:pt x="22295" y="9726"/>
                  </a:lnTo>
                  <a:lnTo>
                    <a:pt x="24747" y="9214"/>
                  </a:lnTo>
                  <a:lnTo>
                    <a:pt x="27345" y="8542"/>
                  </a:lnTo>
                  <a:lnTo>
                    <a:pt x="29950" y="7971"/>
                  </a:lnTo>
                  <a:lnTo>
                    <a:pt x="32554" y="7400"/>
                  </a:lnTo>
                  <a:lnTo>
                    <a:pt x="35243" y="6801"/>
                  </a:lnTo>
                  <a:lnTo>
                    <a:pt x="37921" y="6297"/>
                  </a:lnTo>
                  <a:lnTo>
                    <a:pt x="40599" y="5793"/>
                  </a:lnTo>
                  <a:lnTo>
                    <a:pt x="43316" y="5332"/>
                  </a:lnTo>
                  <a:lnTo>
                    <a:pt x="46016" y="4947"/>
                  </a:lnTo>
                  <a:lnTo>
                    <a:pt x="48715" y="4563"/>
                  </a:lnTo>
                  <a:lnTo>
                    <a:pt x="51644" y="4470"/>
                  </a:lnTo>
                  <a:lnTo>
                    <a:pt x="54116" y="3990"/>
                  </a:lnTo>
                  <a:lnTo>
                    <a:pt x="56586" y="3511"/>
                  </a:lnTo>
                  <a:lnTo>
                    <a:pt x="58904" y="2737"/>
                  </a:lnTo>
                  <a:lnTo>
                    <a:pt x="60841" y="2072"/>
                  </a:lnTo>
                  <a:lnTo>
                    <a:pt x="62777" y="1407"/>
                  </a:lnTo>
                  <a:lnTo>
                    <a:pt x="64920" y="345"/>
                  </a:lnTo>
                  <a:lnTo>
                    <a:pt x="6573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26950" y="74577"/>
            <a:ext cx="715773" cy="30182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8619035" y="129134"/>
            <a:ext cx="114935" cy="137795"/>
            <a:chOff x="8619035" y="129134"/>
            <a:chExt cx="114935" cy="137795"/>
          </a:xfrm>
        </p:grpSpPr>
        <p:sp>
          <p:nvSpPr>
            <p:cNvPr id="31" name="object 31"/>
            <p:cNvSpPr/>
            <p:nvPr/>
          </p:nvSpPr>
          <p:spPr>
            <a:xfrm>
              <a:off x="8654793" y="138659"/>
              <a:ext cx="28575" cy="118745"/>
            </a:xfrm>
            <a:custGeom>
              <a:avLst/>
              <a:gdLst/>
              <a:ahLst/>
              <a:cxnLst/>
              <a:rect l="l" t="t" r="r" b="b"/>
              <a:pathLst>
                <a:path w="28575" h="118745">
                  <a:moveTo>
                    <a:pt x="5032" y="6867"/>
                  </a:moveTo>
                  <a:lnTo>
                    <a:pt x="4812" y="6867"/>
                  </a:lnTo>
                  <a:lnTo>
                    <a:pt x="4225" y="7087"/>
                  </a:lnTo>
                  <a:lnTo>
                    <a:pt x="3713" y="6867"/>
                  </a:lnTo>
                  <a:lnTo>
                    <a:pt x="0" y="1609"/>
                  </a:lnTo>
                  <a:lnTo>
                    <a:pt x="126" y="707"/>
                  </a:lnTo>
                  <a:lnTo>
                    <a:pt x="254" y="364"/>
                  </a:lnTo>
                  <a:lnTo>
                    <a:pt x="382" y="21"/>
                  </a:lnTo>
                  <a:lnTo>
                    <a:pt x="739" y="0"/>
                  </a:lnTo>
                  <a:lnTo>
                    <a:pt x="1051" y="415"/>
                  </a:lnTo>
                  <a:lnTo>
                    <a:pt x="1363" y="830"/>
                  </a:lnTo>
                  <a:lnTo>
                    <a:pt x="1555" y="1692"/>
                  </a:lnTo>
                  <a:lnTo>
                    <a:pt x="2127" y="2857"/>
                  </a:lnTo>
                  <a:lnTo>
                    <a:pt x="2698" y="4021"/>
                  </a:lnTo>
                  <a:lnTo>
                    <a:pt x="7067" y="13537"/>
                  </a:lnTo>
                  <a:lnTo>
                    <a:pt x="7877" y="15763"/>
                  </a:lnTo>
                  <a:lnTo>
                    <a:pt x="8670" y="18241"/>
                  </a:lnTo>
                  <a:lnTo>
                    <a:pt x="9335" y="20751"/>
                  </a:lnTo>
                  <a:lnTo>
                    <a:pt x="10000" y="23260"/>
                  </a:lnTo>
                  <a:lnTo>
                    <a:pt x="10578" y="25930"/>
                  </a:lnTo>
                  <a:lnTo>
                    <a:pt x="11057" y="28595"/>
                  </a:lnTo>
                  <a:lnTo>
                    <a:pt x="11537" y="31260"/>
                  </a:lnTo>
                  <a:lnTo>
                    <a:pt x="11688" y="34010"/>
                  </a:lnTo>
                  <a:lnTo>
                    <a:pt x="12213" y="36739"/>
                  </a:lnTo>
                  <a:lnTo>
                    <a:pt x="12738" y="39468"/>
                  </a:lnTo>
                  <a:lnTo>
                    <a:pt x="13531" y="42233"/>
                  </a:lnTo>
                  <a:lnTo>
                    <a:pt x="14210" y="44970"/>
                  </a:lnTo>
                  <a:lnTo>
                    <a:pt x="14889" y="47707"/>
                  </a:lnTo>
                  <a:lnTo>
                    <a:pt x="15647" y="50448"/>
                  </a:lnTo>
                  <a:lnTo>
                    <a:pt x="16287" y="53163"/>
                  </a:lnTo>
                  <a:lnTo>
                    <a:pt x="16927" y="55879"/>
                  </a:lnTo>
                  <a:lnTo>
                    <a:pt x="17539" y="58581"/>
                  </a:lnTo>
                  <a:lnTo>
                    <a:pt x="18051" y="61265"/>
                  </a:lnTo>
                  <a:lnTo>
                    <a:pt x="18563" y="63948"/>
                  </a:lnTo>
                  <a:lnTo>
                    <a:pt x="18778" y="66612"/>
                  </a:lnTo>
                  <a:lnTo>
                    <a:pt x="19359" y="69262"/>
                  </a:lnTo>
                  <a:lnTo>
                    <a:pt x="19940" y="71913"/>
                  </a:lnTo>
                  <a:lnTo>
                    <a:pt x="20800" y="74545"/>
                  </a:lnTo>
                  <a:lnTo>
                    <a:pt x="21535" y="77168"/>
                  </a:lnTo>
                  <a:lnTo>
                    <a:pt x="22273" y="79792"/>
                  </a:lnTo>
                  <a:lnTo>
                    <a:pt x="23088" y="82399"/>
                  </a:lnTo>
                  <a:lnTo>
                    <a:pt x="23777" y="85003"/>
                  </a:lnTo>
                  <a:lnTo>
                    <a:pt x="27450" y="103134"/>
                  </a:lnTo>
                  <a:lnTo>
                    <a:pt x="27958" y="105933"/>
                  </a:lnTo>
                  <a:lnTo>
                    <a:pt x="27976" y="108294"/>
                  </a:lnTo>
                  <a:lnTo>
                    <a:pt x="27993" y="110656"/>
                  </a:lnTo>
                  <a:lnTo>
                    <a:pt x="27558" y="113088"/>
                  </a:lnTo>
                  <a:lnTo>
                    <a:pt x="27170" y="114717"/>
                  </a:lnTo>
                  <a:lnTo>
                    <a:pt x="26782" y="116344"/>
                  </a:lnTo>
                  <a:lnTo>
                    <a:pt x="26168" y="117519"/>
                  </a:lnTo>
                  <a:lnTo>
                    <a:pt x="25642" y="118065"/>
                  </a:lnTo>
                  <a:lnTo>
                    <a:pt x="25117" y="118611"/>
                  </a:lnTo>
                  <a:lnTo>
                    <a:pt x="24739" y="118298"/>
                  </a:lnTo>
                  <a:lnTo>
                    <a:pt x="24014" y="117988"/>
                  </a:lnTo>
                  <a:lnTo>
                    <a:pt x="23289" y="117680"/>
                  </a:lnTo>
                  <a:lnTo>
                    <a:pt x="22214" y="116896"/>
                  </a:lnTo>
                  <a:lnTo>
                    <a:pt x="21293" y="116213"/>
                  </a:lnTo>
                  <a:lnTo>
                    <a:pt x="20371" y="115530"/>
                  </a:lnTo>
                  <a:lnTo>
                    <a:pt x="18954" y="114276"/>
                  </a:lnTo>
                  <a:lnTo>
                    <a:pt x="18487" y="11388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28560" y="185812"/>
              <a:ext cx="95885" cy="14604"/>
            </a:xfrm>
            <a:custGeom>
              <a:avLst/>
              <a:gdLst/>
              <a:ahLst/>
              <a:cxnLst/>
              <a:rect l="l" t="t" r="r" b="b"/>
              <a:pathLst>
                <a:path w="95884" h="14605">
                  <a:moveTo>
                    <a:pt x="220" y="14044"/>
                  </a:moveTo>
                  <a:lnTo>
                    <a:pt x="220" y="13825"/>
                  </a:lnTo>
                  <a:lnTo>
                    <a:pt x="0" y="13237"/>
                  </a:lnTo>
                  <a:lnTo>
                    <a:pt x="220" y="12725"/>
                  </a:lnTo>
                  <a:lnTo>
                    <a:pt x="22515" y="6391"/>
                  </a:lnTo>
                  <a:lnTo>
                    <a:pt x="24967" y="6238"/>
                  </a:lnTo>
                  <a:lnTo>
                    <a:pt x="27565" y="6146"/>
                  </a:lnTo>
                  <a:lnTo>
                    <a:pt x="30170" y="6073"/>
                  </a:lnTo>
                  <a:lnTo>
                    <a:pt x="32774" y="5999"/>
                  </a:lnTo>
                  <a:lnTo>
                    <a:pt x="35463" y="5971"/>
                  </a:lnTo>
                  <a:lnTo>
                    <a:pt x="38141" y="5950"/>
                  </a:lnTo>
                  <a:lnTo>
                    <a:pt x="40819" y="5929"/>
                  </a:lnTo>
                  <a:lnTo>
                    <a:pt x="43536" y="5936"/>
                  </a:lnTo>
                  <a:lnTo>
                    <a:pt x="46236" y="5945"/>
                  </a:lnTo>
                  <a:lnTo>
                    <a:pt x="48935" y="5953"/>
                  </a:lnTo>
                  <a:lnTo>
                    <a:pt x="51865" y="6198"/>
                  </a:lnTo>
                  <a:lnTo>
                    <a:pt x="54336" y="6000"/>
                  </a:lnTo>
                  <a:lnTo>
                    <a:pt x="56806" y="5802"/>
                  </a:lnTo>
                  <a:lnTo>
                    <a:pt x="58904" y="5244"/>
                  </a:lnTo>
                  <a:lnTo>
                    <a:pt x="61061" y="4757"/>
                  </a:lnTo>
                  <a:lnTo>
                    <a:pt x="63217" y="4269"/>
                  </a:lnTo>
                  <a:lnTo>
                    <a:pt x="65202" y="3624"/>
                  </a:lnTo>
                  <a:lnTo>
                    <a:pt x="67274" y="3075"/>
                  </a:lnTo>
                  <a:lnTo>
                    <a:pt x="69347" y="2525"/>
                  </a:lnTo>
                  <a:lnTo>
                    <a:pt x="71379" y="1947"/>
                  </a:lnTo>
                  <a:lnTo>
                    <a:pt x="73497" y="1460"/>
                  </a:lnTo>
                  <a:lnTo>
                    <a:pt x="75614" y="973"/>
                  </a:lnTo>
                  <a:lnTo>
                    <a:pt x="77983" y="306"/>
                  </a:lnTo>
                  <a:lnTo>
                    <a:pt x="79984" y="153"/>
                  </a:lnTo>
                  <a:lnTo>
                    <a:pt x="81984" y="0"/>
                  </a:lnTo>
                  <a:lnTo>
                    <a:pt x="83679" y="282"/>
                  </a:lnTo>
                  <a:lnTo>
                    <a:pt x="85500" y="541"/>
                  </a:lnTo>
                  <a:lnTo>
                    <a:pt x="94036" y="3075"/>
                  </a:lnTo>
                  <a:lnTo>
                    <a:pt x="94798" y="3505"/>
                  </a:lnTo>
                  <a:lnTo>
                    <a:pt x="95240" y="4097"/>
                  </a:lnTo>
                  <a:lnTo>
                    <a:pt x="95482" y="430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858970" y="109548"/>
            <a:ext cx="602615" cy="339090"/>
            <a:chOff x="8858970" y="109548"/>
            <a:chExt cx="602615" cy="33909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58970" y="175914"/>
              <a:ext cx="123431" cy="1389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06443" y="158291"/>
              <a:ext cx="82381" cy="15954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136353" y="195653"/>
              <a:ext cx="36195" cy="82550"/>
            </a:xfrm>
            <a:custGeom>
              <a:avLst/>
              <a:gdLst/>
              <a:ahLst/>
              <a:cxnLst/>
              <a:rect l="l" t="t" r="r" b="b"/>
              <a:pathLst>
                <a:path w="36195" h="82550">
                  <a:moveTo>
                    <a:pt x="35727" y="11965"/>
                  </a:moveTo>
                  <a:lnTo>
                    <a:pt x="35727" y="11745"/>
                  </a:lnTo>
                  <a:lnTo>
                    <a:pt x="35727" y="11378"/>
                  </a:lnTo>
                  <a:lnTo>
                    <a:pt x="35727" y="10645"/>
                  </a:lnTo>
                  <a:lnTo>
                    <a:pt x="35727" y="9913"/>
                  </a:lnTo>
                  <a:lnTo>
                    <a:pt x="35947" y="8655"/>
                  </a:lnTo>
                  <a:lnTo>
                    <a:pt x="35727" y="7571"/>
                  </a:lnTo>
                  <a:lnTo>
                    <a:pt x="35507" y="6487"/>
                  </a:lnTo>
                  <a:lnTo>
                    <a:pt x="35140" y="5218"/>
                  </a:lnTo>
                  <a:lnTo>
                    <a:pt x="27903" y="131"/>
                  </a:lnTo>
                  <a:lnTo>
                    <a:pt x="26608" y="0"/>
                  </a:lnTo>
                  <a:lnTo>
                    <a:pt x="25182" y="170"/>
                  </a:lnTo>
                  <a:lnTo>
                    <a:pt x="23561" y="330"/>
                  </a:lnTo>
                  <a:lnTo>
                    <a:pt x="21940" y="489"/>
                  </a:lnTo>
                  <a:lnTo>
                    <a:pt x="20127" y="590"/>
                  </a:lnTo>
                  <a:lnTo>
                    <a:pt x="18180" y="1088"/>
                  </a:lnTo>
                  <a:lnTo>
                    <a:pt x="6153" y="12617"/>
                  </a:lnTo>
                  <a:lnTo>
                    <a:pt x="5994" y="14608"/>
                  </a:lnTo>
                  <a:lnTo>
                    <a:pt x="6063" y="17071"/>
                  </a:lnTo>
                  <a:lnTo>
                    <a:pt x="6548" y="19163"/>
                  </a:lnTo>
                  <a:lnTo>
                    <a:pt x="7034" y="21256"/>
                  </a:lnTo>
                  <a:lnTo>
                    <a:pt x="8122" y="23163"/>
                  </a:lnTo>
                  <a:lnTo>
                    <a:pt x="9067" y="25171"/>
                  </a:lnTo>
                  <a:lnTo>
                    <a:pt x="10013" y="27178"/>
                  </a:lnTo>
                  <a:lnTo>
                    <a:pt x="10986" y="29364"/>
                  </a:lnTo>
                  <a:lnTo>
                    <a:pt x="12220" y="31208"/>
                  </a:lnTo>
                  <a:lnTo>
                    <a:pt x="13454" y="33051"/>
                  </a:lnTo>
                  <a:lnTo>
                    <a:pt x="15084" y="34564"/>
                  </a:lnTo>
                  <a:lnTo>
                    <a:pt x="16473" y="36232"/>
                  </a:lnTo>
                  <a:lnTo>
                    <a:pt x="17862" y="37900"/>
                  </a:lnTo>
                  <a:lnTo>
                    <a:pt x="19323" y="39480"/>
                  </a:lnTo>
                  <a:lnTo>
                    <a:pt x="20553" y="41216"/>
                  </a:lnTo>
                  <a:lnTo>
                    <a:pt x="21783" y="42953"/>
                  </a:lnTo>
                  <a:lnTo>
                    <a:pt x="22692" y="44737"/>
                  </a:lnTo>
                  <a:lnTo>
                    <a:pt x="23854" y="46652"/>
                  </a:lnTo>
                  <a:lnTo>
                    <a:pt x="25015" y="48568"/>
                  </a:lnTo>
                  <a:lnTo>
                    <a:pt x="26372" y="50591"/>
                  </a:lnTo>
                  <a:lnTo>
                    <a:pt x="27522" y="52709"/>
                  </a:lnTo>
                  <a:lnTo>
                    <a:pt x="28671" y="54829"/>
                  </a:lnTo>
                  <a:lnTo>
                    <a:pt x="30022" y="57287"/>
                  </a:lnTo>
                  <a:lnTo>
                    <a:pt x="30751" y="59367"/>
                  </a:lnTo>
                  <a:lnTo>
                    <a:pt x="32147" y="69189"/>
                  </a:lnTo>
                  <a:lnTo>
                    <a:pt x="31795" y="70932"/>
                  </a:lnTo>
                  <a:lnTo>
                    <a:pt x="31443" y="72676"/>
                  </a:lnTo>
                  <a:lnTo>
                    <a:pt x="30772" y="74298"/>
                  </a:lnTo>
                  <a:lnTo>
                    <a:pt x="29776" y="75652"/>
                  </a:lnTo>
                  <a:lnTo>
                    <a:pt x="28780" y="77007"/>
                  </a:lnTo>
                  <a:lnTo>
                    <a:pt x="20248" y="81233"/>
                  </a:lnTo>
                  <a:lnTo>
                    <a:pt x="18195" y="81793"/>
                  </a:lnTo>
                  <a:lnTo>
                    <a:pt x="15654" y="82360"/>
                  </a:lnTo>
                  <a:lnTo>
                    <a:pt x="13496" y="82419"/>
                  </a:lnTo>
                  <a:lnTo>
                    <a:pt x="11339" y="82479"/>
                  </a:lnTo>
                  <a:lnTo>
                    <a:pt x="2440" y="78575"/>
                  </a:lnTo>
                  <a:lnTo>
                    <a:pt x="1289" y="77474"/>
                  </a:lnTo>
                  <a:lnTo>
                    <a:pt x="782" y="76345"/>
                  </a:lnTo>
                  <a:lnTo>
                    <a:pt x="391" y="74981"/>
                  </a:lnTo>
                  <a:lnTo>
                    <a:pt x="0" y="73616"/>
                  </a:lnTo>
                  <a:lnTo>
                    <a:pt x="39" y="71871"/>
                  </a:lnTo>
                  <a:lnTo>
                    <a:pt x="96" y="70387"/>
                  </a:lnTo>
                  <a:lnTo>
                    <a:pt x="151" y="68903"/>
                  </a:lnTo>
                  <a:lnTo>
                    <a:pt x="622" y="66794"/>
                  </a:lnTo>
                  <a:lnTo>
                    <a:pt x="727" y="6607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41714" y="165154"/>
              <a:ext cx="24765" cy="108585"/>
            </a:xfrm>
            <a:custGeom>
              <a:avLst/>
              <a:gdLst/>
              <a:ahLst/>
              <a:cxnLst/>
              <a:rect l="l" t="t" r="r" b="b"/>
              <a:pathLst>
                <a:path w="24765" h="108585">
                  <a:moveTo>
                    <a:pt x="220" y="3657"/>
                  </a:moveTo>
                  <a:lnTo>
                    <a:pt x="220" y="3437"/>
                  </a:lnTo>
                  <a:lnTo>
                    <a:pt x="0" y="2850"/>
                  </a:lnTo>
                  <a:lnTo>
                    <a:pt x="220" y="2338"/>
                  </a:lnTo>
                  <a:lnTo>
                    <a:pt x="440" y="1826"/>
                  </a:lnTo>
                  <a:lnTo>
                    <a:pt x="1027" y="934"/>
                  </a:lnTo>
                  <a:lnTo>
                    <a:pt x="1539" y="583"/>
                  </a:lnTo>
                  <a:lnTo>
                    <a:pt x="2051" y="231"/>
                  </a:lnTo>
                  <a:lnTo>
                    <a:pt x="2722" y="0"/>
                  </a:lnTo>
                  <a:lnTo>
                    <a:pt x="3294" y="228"/>
                  </a:lnTo>
                  <a:lnTo>
                    <a:pt x="3865" y="457"/>
                  </a:lnTo>
                  <a:lnTo>
                    <a:pt x="4464" y="1034"/>
                  </a:lnTo>
                  <a:lnTo>
                    <a:pt x="4968" y="1953"/>
                  </a:lnTo>
                  <a:lnTo>
                    <a:pt x="5472" y="2873"/>
                  </a:lnTo>
                  <a:lnTo>
                    <a:pt x="5712" y="4196"/>
                  </a:lnTo>
                  <a:lnTo>
                    <a:pt x="6317" y="5744"/>
                  </a:lnTo>
                  <a:lnTo>
                    <a:pt x="6922" y="7293"/>
                  </a:lnTo>
                  <a:lnTo>
                    <a:pt x="7822" y="9204"/>
                  </a:lnTo>
                  <a:lnTo>
                    <a:pt x="8594" y="11244"/>
                  </a:lnTo>
                  <a:lnTo>
                    <a:pt x="12940" y="25512"/>
                  </a:lnTo>
                  <a:lnTo>
                    <a:pt x="13518" y="28095"/>
                  </a:lnTo>
                  <a:lnTo>
                    <a:pt x="13787" y="30793"/>
                  </a:lnTo>
                  <a:lnTo>
                    <a:pt x="14413" y="33479"/>
                  </a:lnTo>
                  <a:lnTo>
                    <a:pt x="15039" y="36166"/>
                  </a:lnTo>
                  <a:lnTo>
                    <a:pt x="15931" y="38908"/>
                  </a:lnTo>
                  <a:lnTo>
                    <a:pt x="16695" y="41629"/>
                  </a:lnTo>
                  <a:lnTo>
                    <a:pt x="17458" y="44350"/>
                  </a:lnTo>
                  <a:lnTo>
                    <a:pt x="18291" y="47089"/>
                  </a:lnTo>
                  <a:lnTo>
                    <a:pt x="18993" y="49804"/>
                  </a:lnTo>
                  <a:lnTo>
                    <a:pt x="23712" y="81752"/>
                  </a:lnTo>
                  <a:lnTo>
                    <a:pt x="23831" y="84363"/>
                  </a:lnTo>
                  <a:lnTo>
                    <a:pt x="23886" y="86963"/>
                  </a:lnTo>
                  <a:lnTo>
                    <a:pt x="23927" y="89560"/>
                  </a:lnTo>
                  <a:lnTo>
                    <a:pt x="23969" y="92157"/>
                  </a:lnTo>
                  <a:lnTo>
                    <a:pt x="24186" y="94965"/>
                  </a:lnTo>
                  <a:lnTo>
                    <a:pt x="23962" y="97333"/>
                  </a:lnTo>
                  <a:lnTo>
                    <a:pt x="23739" y="99700"/>
                  </a:lnTo>
                  <a:lnTo>
                    <a:pt x="23122" y="101916"/>
                  </a:lnTo>
                  <a:lnTo>
                    <a:pt x="22583" y="103767"/>
                  </a:lnTo>
                  <a:lnTo>
                    <a:pt x="22044" y="105618"/>
                  </a:lnTo>
                  <a:lnTo>
                    <a:pt x="21039" y="107659"/>
                  </a:lnTo>
                  <a:lnTo>
                    <a:pt x="20731" y="10843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26411" y="230683"/>
              <a:ext cx="76835" cy="5080"/>
            </a:xfrm>
            <a:custGeom>
              <a:avLst/>
              <a:gdLst/>
              <a:ahLst/>
              <a:cxnLst/>
              <a:rect l="l" t="t" r="r" b="b"/>
              <a:pathLst>
                <a:path w="76834" h="5079">
                  <a:moveTo>
                    <a:pt x="0" y="220"/>
                  </a:moveTo>
                  <a:lnTo>
                    <a:pt x="0" y="220"/>
                  </a:lnTo>
                  <a:lnTo>
                    <a:pt x="48715" y="220"/>
                  </a:lnTo>
                  <a:lnTo>
                    <a:pt x="51425" y="0"/>
                  </a:lnTo>
                  <a:lnTo>
                    <a:pt x="54116" y="220"/>
                  </a:lnTo>
                  <a:lnTo>
                    <a:pt x="56806" y="440"/>
                  </a:lnTo>
                  <a:lnTo>
                    <a:pt x="59491" y="1027"/>
                  </a:lnTo>
                  <a:lnTo>
                    <a:pt x="62160" y="1539"/>
                  </a:lnTo>
                  <a:lnTo>
                    <a:pt x="64829" y="2051"/>
                  </a:lnTo>
                  <a:lnTo>
                    <a:pt x="67705" y="2723"/>
                  </a:lnTo>
                  <a:lnTo>
                    <a:pt x="70129" y="3294"/>
                  </a:lnTo>
                  <a:lnTo>
                    <a:pt x="72553" y="3865"/>
                  </a:lnTo>
                  <a:lnTo>
                    <a:pt x="75610" y="4689"/>
                  </a:lnTo>
                  <a:lnTo>
                    <a:pt x="76705" y="496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50374" y="168812"/>
              <a:ext cx="16510" cy="86360"/>
            </a:xfrm>
            <a:custGeom>
              <a:avLst/>
              <a:gdLst/>
              <a:ahLst/>
              <a:cxnLst/>
              <a:rect l="l" t="t" r="r" b="b"/>
              <a:pathLst>
                <a:path w="16509" h="86360">
                  <a:moveTo>
                    <a:pt x="219" y="0"/>
                  </a:moveTo>
                  <a:lnTo>
                    <a:pt x="219" y="0"/>
                  </a:lnTo>
                  <a:lnTo>
                    <a:pt x="219" y="17432"/>
                  </a:lnTo>
                  <a:lnTo>
                    <a:pt x="0" y="19843"/>
                  </a:lnTo>
                  <a:lnTo>
                    <a:pt x="219" y="22295"/>
                  </a:lnTo>
                  <a:lnTo>
                    <a:pt x="439" y="24747"/>
                  </a:lnTo>
                  <a:lnTo>
                    <a:pt x="1027" y="27345"/>
                  </a:lnTo>
                  <a:lnTo>
                    <a:pt x="1539" y="29949"/>
                  </a:lnTo>
                  <a:lnTo>
                    <a:pt x="2051" y="32553"/>
                  </a:lnTo>
                  <a:lnTo>
                    <a:pt x="2723" y="35243"/>
                  </a:lnTo>
                  <a:lnTo>
                    <a:pt x="3294" y="37920"/>
                  </a:lnTo>
                  <a:lnTo>
                    <a:pt x="3865" y="40599"/>
                  </a:lnTo>
                  <a:lnTo>
                    <a:pt x="4464" y="43316"/>
                  </a:lnTo>
                  <a:lnTo>
                    <a:pt x="4968" y="46015"/>
                  </a:lnTo>
                  <a:lnTo>
                    <a:pt x="5472" y="48714"/>
                  </a:lnTo>
                  <a:lnTo>
                    <a:pt x="5713" y="51644"/>
                  </a:lnTo>
                  <a:lnTo>
                    <a:pt x="6318" y="54116"/>
                  </a:lnTo>
                  <a:lnTo>
                    <a:pt x="6922" y="56586"/>
                  </a:lnTo>
                  <a:lnTo>
                    <a:pt x="7822" y="58684"/>
                  </a:lnTo>
                  <a:lnTo>
                    <a:pt x="8594" y="60840"/>
                  </a:lnTo>
                  <a:lnTo>
                    <a:pt x="9366" y="62997"/>
                  </a:lnTo>
                  <a:lnTo>
                    <a:pt x="10224" y="64982"/>
                  </a:lnTo>
                  <a:lnTo>
                    <a:pt x="10948" y="67054"/>
                  </a:lnTo>
                  <a:lnTo>
                    <a:pt x="11672" y="69127"/>
                  </a:lnTo>
                  <a:lnTo>
                    <a:pt x="12362" y="71158"/>
                  </a:lnTo>
                  <a:lnTo>
                    <a:pt x="12940" y="73276"/>
                  </a:lnTo>
                  <a:lnTo>
                    <a:pt x="13517" y="75394"/>
                  </a:lnTo>
                  <a:lnTo>
                    <a:pt x="14006" y="77982"/>
                  </a:lnTo>
                  <a:lnTo>
                    <a:pt x="14413" y="79763"/>
                  </a:lnTo>
                  <a:lnTo>
                    <a:pt x="14818" y="81544"/>
                  </a:lnTo>
                  <a:lnTo>
                    <a:pt x="15123" y="82871"/>
                  </a:lnTo>
                  <a:lnTo>
                    <a:pt x="15375" y="83961"/>
                  </a:lnTo>
                  <a:lnTo>
                    <a:pt x="15626" y="85050"/>
                  </a:lnTo>
                  <a:lnTo>
                    <a:pt x="15828" y="85911"/>
                  </a:lnTo>
                  <a:lnTo>
                    <a:pt x="15918" y="8630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89181" y="119073"/>
              <a:ext cx="62865" cy="196850"/>
            </a:xfrm>
            <a:custGeom>
              <a:avLst/>
              <a:gdLst/>
              <a:ahLst/>
              <a:cxnLst/>
              <a:rect l="l" t="t" r="r" b="b"/>
              <a:pathLst>
                <a:path w="62865" h="196850">
                  <a:moveTo>
                    <a:pt x="220" y="10931"/>
                  </a:moveTo>
                  <a:lnTo>
                    <a:pt x="220" y="10711"/>
                  </a:lnTo>
                  <a:lnTo>
                    <a:pt x="0" y="10124"/>
                  </a:lnTo>
                  <a:lnTo>
                    <a:pt x="220" y="9611"/>
                  </a:lnTo>
                  <a:lnTo>
                    <a:pt x="439" y="9099"/>
                  </a:lnTo>
                  <a:lnTo>
                    <a:pt x="1027" y="8648"/>
                  </a:lnTo>
                  <a:lnTo>
                    <a:pt x="1539" y="7856"/>
                  </a:lnTo>
                  <a:lnTo>
                    <a:pt x="2051" y="7065"/>
                  </a:lnTo>
                  <a:lnTo>
                    <a:pt x="2502" y="5879"/>
                  </a:lnTo>
                  <a:lnTo>
                    <a:pt x="3294" y="4863"/>
                  </a:lnTo>
                  <a:lnTo>
                    <a:pt x="4085" y="3847"/>
                  </a:lnTo>
                  <a:lnTo>
                    <a:pt x="5271" y="2495"/>
                  </a:lnTo>
                  <a:lnTo>
                    <a:pt x="6287" y="1759"/>
                  </a:lnTo>
                  <a:lnTo>
                    <a:pt x="7304" y="1023"/>
                  </a:lnTo>
                  <a:lnTo>
                    <a:pt x="8216" y="697"/>
                  </a:lnTo>
                  <a:lnTo>
                    <a:pt x="9392" y="447"/>
                  </a:lnTo>
                  <a:lnTo>
                    <a:pt x="10568" y="196"/>
                  </a:lnTo>
                  <a:lnTo>
                    <a:pt x="11848" y="0"/>
                  </a:lnTo>
                  <a:lnTo>
                    <a:pt x="13343" y="254"/>
                  </a:lnTo>
                  <a:lnTo>
                    <a:pt x="14839" y="508"/>
                  </a:lnTo>
                  <a:lnTo>
                    <a:pt x="16745" y="1068"/>
                  </a:lnTo>
                  <a:lnTo>
                    <a:pt x="18366" y="1972"/>
                  </a:lnTo>
                  <a:lnTo>
                    <a:pt x="19987" y="2875"/>
                  </a:lnTo>
                  <a:lnTo>
                    <a:pt x="31019" y="15340"/>
                  </a:lnTo>
                  <a:lnTo>
                    <a:pt x="32518" y="17686"/>
                  </a:lnTo>
                  <a:lnTo>
                    <a:pt x="34018" y="20032"/>
                  </a:lnTo>
                  <a:lnTo>
                    <a:pt x="35709" y="22572"/>
                  </a:lnTo>
                  <a:lnTo>
                    <a:pt x="37137" y="25130"/>
                  </a:lnTo>
                  <a:lnTo>
                    <a:pt x="38565" y="27688"/>
                  </a:lnTo>
                  <a:lnTo>
                    <a:pt x="39937" y="30366"/>
                  </a:lnTo>
                  <a:lnTo>
                    <a:pt x="41086" y="33035"/>
                  </a:lnTo>
                  <a:lnTo>
                    <a:pt x="42236" y="35704"/>
                  </a:lnTo>
                  <a:lnTo>
                    <a:pt x="42997" y="38655"/>
                  </a:lnTo>
                  <a:lnTo>
                    <a:pt x="44031" y="41147"/>
                  </a:lnTo>
                  <a:lnTo>
                    <a:pt x="45064" y="43638"/>
                  </a:lnTo>
                  <a:lnTo>
                    <a:pt x="46270" y="45784"/>
                  </a:lnTo>
                  <a:lnTo>
                    <a:pt x="47291" y="47983"/>
                  </a:lnTo>
                  <a:lnTo>
                    <a:pt x="48312" y="50181"/>
                  </a:lnTo>
                  <a:lnTo>
                    <a:pt x="49315" y="52220"/>
                  </a:lnTo>
                  <a:lnTo>
                    <a:pt x="50155" y="54338"/>
                  </a:lnTo>
                  <a:lnTo>
                    <a:pt x="50996" y="56457"/>
                  </a:lnTo>
                  <a:lnTo>
                    <a:pt x="54229" y="74344"/>
                  </a:lnTo>
                  <a:lnTo>
                    <a:pt x="54661" y="77270"/>
                  </a:lnTo>
                  <a:lnTo>
                    <a:pt x="55093" y="80195"/>
                  </a:lnTo>
                  <a:lnTo>
                    <a:pt x="55791" y="83208"/>
                  </a:lnTo>
                  <a:lnTo>
                    <a:pt x="56392" y="86159"/>
                  </a:lnTo>
                  <a:lnTo>
                    <a:pt x="56993" y="89108"/>
                  </a:lnTo>
                  <a:lnTo>
                    <a:pt x="57681" y="92067"/>
                  </a:lnTo>
                  <a:lnTo>
                    <a:pt x="58264" y="94967"/>
                  </a:lnTo>
                  <a:lnTo>
                    <a:pt x="58847" y="97866"/>
                  </a:lnTo>
                  <a:lnTo>
                    <a:pt x="59414" y="100735"/>
                  </a:lnTo>
                  <a:lnTo>
                    <a:pt x="59888" y="103557"/>
                  </a:lnTo>
                  <a:lnTo>
                    <a:pt x="60363" y="106379"/>
                  </a:lnTo>
                  <a:lnTo>
                    <a:pt x="60773" y="109155"/>
                  </a:lnTo>
                  <a:lnTo>
                    <a:pt x="61112" y="111897"/>
                  </a:lnTo>
                  <a:lnTo>
                    <a:pt x="61452" y="114641"/>
                  </a:lnTo>
                  <a:lnTo>
                    <a:pt x="61714" y="117337"/>
                  </a:lnTo>
                  <a:lnTo>
                    <a:pt x="61928" y="120015"/>
                  </a:lnTo>
                  <a:lnTo>
                    <a:pt x="62144" y="122691"/>
                  </a:lnTo>
                  <a:lnTo>
                    <a:pt x="62624" y="135787"/>
                  </a:lnTo>
                  <a:lnTo>
                    <a:pt x="62670" y="138385"/>
                  </a:lnTo>
                  <a:lnTo>
                    <a:pt x="62677" y="140965"/>
                  </a:lnTo>
                  <a:lnTo>
                    <a:pt x="62682" y="143545"/>
                  </a:lnTo>
                  <a:lnTo>
                    <a:pt x="62685" y="146125"/>
                  </a:lnTo>
                  <a:lnTo>
                    <a:pt x="62665" y="148696"/>
                  </a:lnTo>
                  <a:lnTo>
                    <a:pt x="62647" y="151269"/>
                  </a:lnTo>
                  <a:lnTo>
                    <a:pt x="62630" y="153841"/>
                  </a:lnTo>
                  <a:lnTo>
                    <a:pt x="62600" y="156409"/>
                  </a:lnTo>
                  <a:lnTo>
                    <a:pt x="62573" y="158981"/>
                  </a:lnTo>
                  <a:lnTo>
                    <a:pt x="62548" y="161552"/>
                  </a:lnTo>
                  <a:lnTo>
                    <a:pt x="62517" y="164124"/>
                  </a:lnTo>
                  <a:lnTo>
                    <a:pt x="62493" y="166696"/>
                  </a:lnTo>
                  <a:lnTo>
                    <a:pt x="62367" y="182157"/>
                  </a:lnTo>
                  <a:lnTo>
                    <a:pt x="62352" y="184738"/>
                  </a:lnTo>
                  <a:lnTo>
                    <a:pt x="62340" y="187759"/>
                  </a:lnTo>
                  <a:lnTo>
                    <a:pt x="62331" y="189903"/>
                  </a:lnTo>
                  <a:lnTo>
                    <a:pt x="62321" y="192046"/>
                  </a:lnTo>
                  <a:lnTo>
                    <a:pt x="62314" y="193896"/>
                  </a:lnTo>
                  <a:lnTo>
                    <a:pt x="62310" y="195017"/>
                  </a:lnTo>
                  <a:lnTo>
                    <a:pt x="62304" y="196138"/>
                  </a:lnTo>
                  <a:lnTo>
                    <a:pt x="62301" y="196648"/>
                  </a:lnTo>
                  <a:lnTo>
                    <a:pt x="62517" y="195699"/>
                  </a:lnTo>
                  <a:lnTo>
                    <a:pt x="62296" y="194891"/>
                  </a:lnTo>
                  <a:lnTo>
                    <a:pt x="62076" y="194083"/>
                  </a:lnTo>
                  <a:lnTo>
                    <a:pt x="61490" y="192842"/>
                  </a:lnTo>
                  <a:lnTo>
                    <a:pt x="60978" y="191778"/>
                  </a:lnTo>
                  <a:lnTo>
                    <a:pt x="60466" y="190713"/>
                  </a:lnTo>
                  <a:lnTo>
                    <a:pt x="59518" y="189051"/>
                  </a:lnTo>
                  <a:lnTo>
                    <a:pt x="59226" y="188505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14869" y="361751"/>
              <a:ext cx="79278" cy="86263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612719" y="120372"/>
            <a:ext cx="219233" cy="13936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09366" y="650557"/>
            <a:ext cx="117681" cy="17109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284303" y="688480"/>
            <a:ext cx="81125" cy="134833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7416231" y="670965"/>
            <a:ext cx="283845" cy="152400"/>
            <a:chOff x="7416231" y="670965"/>
            <a:chExt cx="283845" cy="152400"/>
          </a:xfrm>
        </p:grpSpPr>
        <p:sp>
          <p:nvSpPr>
            <p:cNvPr id="46" name="object 46"/>
            <p:cNvSpPr/>
            <p:nvPr/>
          </p:nvSpPr>
          <p:spPr>
            <a:xfrm>
              <a:off x="7448821" y="689722"/>
              <a:ext cx="16510" cy="124460"/>
            </a:xfrm>
            <a:custGeom>
              <a:avLst/>
              <a:gdLst/>
              <a:ahLst/>
              <a:cxnLst/>
              <a:rect l="l" t="t" r="r" b="b"/>
              <a:pathLst>
                <a:path w="16509" h="124459">
                  <a:moveTo>
                    <a:pt x="220" y="6867"/>
                  </a:moveTo>
                  <a:lnTo>
                    <a:pt x="220" y="6867"/>
                  </a:lnTo>
                  <a:lnTo>
                    <a:pt x="220" y="20"/>
                  </a:lnTo>
                  <a:lnTo>
                    <a:pt x="0" y="0"/>
                  </a:lnTo>
                  <a:lnTo>
                    <a:pt x="220" y="415"/>
                  </a:lnTo>
                  <a:lnTo>
                    <a:pt x="439" y="830"/>
                  </a:lnTo>
                  <a:lnTo>
                    <a:pt x="1027" y="1692"/>
                  </a:lnTo>
                  <a:lnTo>
                    <a:pt x="1539" y="2857"/>
                  </a:lnTo>
                  <a:lnTo>
                    <a:pt x="2051" y="4020"/>
                  </a:lnTo>
                  <a:lnTo>
                    <a:pt x="2722" y="5618"/>
                  </a:lnTo>
                  <a:lnTo>
                    <a:pt x="3294" y="7398"/>
                  </a:lnTo>
                  <a:lnTo>
                    <a:pt x="3866" y="9178"/>
                  </a:lnTo>
                  <a:lnTo>
                    <a:pt x="4464" y="11312"/>
                  </a:lnTo>
                  <a:lnTo>
                    <a:pt x="4968" y="13537"/>
                  </a:lnTo>
                  <a:lnTo>
                    <a:pt x="5472" y="15762"/>
                  </a:lnTo>
                  <a:lnTo>
                    <a:pt x="5713" y="18241"/>
                  </a:lnTo>
                  <a:lnTo>
                    <a:pt x="6318" y="20750"/>
                  </a:lnTo>
                  <a:lnTo>
                    <a:pt x="6922" y="23260"/>
                  </a:lnTo>
                  <a:lnTo>
                    <a:pt x="7823" y="25930"/>
                  </a:lnTo>
                  <a:lnTo>
                    <a:pt x="8594" y="28594"/>
                  </a:lnTo>
                  <a:lnTo>
                    <a:pt x="9366" y="31259"/>
                  </a:lnTo>
                  <a:lnTo>
                    <a:pt x="10224" y="34010"/>
                  </a:lnTo>
                  <a:lnTo>
                    <a:pt x="10948" y="36739"/>
                  </a:lnTo>
                  <a:lnTo>
                    <a:pt x="11672" y="39468"/>
                  </a:lnTo>
                  <a:lnTo>
                    <a:pt x="12363" y="42233"/>
                  </a:lnTo>
                  <a:lnTo>
                    <a:pt x="12940" y="44970"/>
                  </a:lnTo>
                  <a:lnTo>
                    <a:pt x="13517" y="47707"/>
                  </a:lnTo>
                  <a:lnTo>
                    <a:pt x="14007" y="50448"/>
                  </a:lnTo>
                  <a:lnTo>
                    <a:pt x="14413" y="53163"/>
                  </a:lnTo>
                  <a:lnTo>
                    <a:pt x="14819" y="55879"/>
                  </a:lnTo>
                  <a:lnTo>
                    <a:pt x="15123" y="58581"/>
                  </a:lnTo>
                  <a:lnTo>
                    <a:pt x="15375" y="61265"/>
                  </a:lnTo>
                  <a:lnTo>
                    <a:pt x="15626" y="63948"/>
                  </a:lnTo>
                  <a:lnTo>
                    <a:pt x="16211" y="82399"/>
                  </a:lnTo>
                  <a:lnTo>
                    <a:pt x="16210" y="85003"/>
                  </a:lnTo>
                  <a:lnTo>
                    <a:pt x="16209" y="87607"/>
                  </a:lnTo>
                  <a:lnTo>
                    <a:pt x="16181" y="90199"/>
                  </a:lnTo>
                  <a:lnTo>
                    <a:pt x="16156" y="92790"/>
                  </a:lnTo>
                  <a:lnTo>
                    <a:pt x="16130" y="95381"/>
                  </a:lnTo>
                  <a:lnTo>
                    <a:pt x="16092" y="97965"/>
                  </a:lnTo>
                  <a:lnTo>
                    <a:pt x="16058" y="100549"/>
                  </a:lnTo>
                  <a:lnTo>
                    <a:pt x="16025" y="103133"/>
                  </a:lnTo>
                  <a:lnTo>
                    <a:pt x="15988" y="105713"/>
                  </a:lnTo>
                  <a:lnTo>
                    <a:pt x="15956" y="108294"/>
                  </a:lnTo>
                  <a:lnTo>
                    <a:pt x="15924" y="110876"/>
                  </a:lnTo>
                  <a:lnTo>
                    <a:pt x="15894" y="113895"/>
                  </a:lnTo>
                  <a:lnTo>
                    <a:pt x="15868" y="116036"/>
                  </a:lnTo>
                  <a:lnTo>
                    <a:pt x="15843" y="118176"/>
                  </a:lnTo>
                  <a:lnTo>
                    <a:pt x="15821" y="119802"/>
                  </a:lnTo>
                  <a:lnTo>
                    <a:pt x="15803" y="121139"/>
                  </a:lnTo>
                  <a:lnTo>
                    <a:pt x="15785" y="122476"/>
                  </a:lnTo>
                  <a:lnTo>
                    <a:pt x="15768" y="123570"/>
                  </a:lnTo>
                  <a:lnTo>
                    <a:pt x="15761" y="124056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25756" y="751027"/>
              <a:ext cx="116205" cy="8255"/>
            </a:xfrm>
            <a:custGeom>
              <a:avLst/>
              <a:gdLst/>
              <a:ahLst/>
              <a:cxnLst/>
              <a:rect l="l" t="t" r="r" b="b"/>
              <a:pathLst>
                <a:path w="116204" h="8254">
                  <a:moveTo>
                    <a:pt x="0" y="7654"/>
                  </a:moveTo>
                  <a:lnTo>
                    <a:pt x="0" y="7654"/>
                  </a:lnTo>
                  <a:lnTo>
                    <a:pt x="72773" y="7654"/>
                  </a:lnTo>
                  <a:lnTo>
                    <a:pt x="75623" y="7874"/>
                  </a:lnTo>
                  <a:lnTo>
                    <a:pt x="78025" y="7654"/>
                  </a:lnTo>
                  <a:lnTo>
                    <a:pt x="80427" y="7434"/>
                  </a:lnTo>
                  <a:lnTo>
                    <a:pt x="82450" y="6847"/>
                  </a:lnTo>
                  <a:lnTo>
                    <a:pt x="84542" y="6335"/>
                  </a:lnTo>
                  <a:lnTo>
                    <a:pt x="86635" y="5822"/>
                  </a:lnTo>
                  <a:lnTo>
                    <a:pt x="88559" y="5151"/>
                  </a:lnTo>
                  <a:lnTo>
                    <a:pt x="90581" y="4580"/>
                  </a:lnTo>
                  <a:lnTo>
                    <a:pt x="92603" y="4009"/>
                  </a:lnTo>
                  <a:lnTo>
                    <a:pt x="94591" y="3409"/>
                  </a:lnTo>
                  <a:lnTo>
                    <a:pt x="96674" y="2906"/>
                  </a:lnTo>
                  <a:lnTo>
                    <a:pt x="98756" y="2402"/>
                  </a:lnTo>
                  <a:lnTo>
                    <a:pt x="100879" y="1940"/>
                  </a:lnTo>
                  <a:lnTo>
                    <a:pt x="103077" y="1556"/>
                  </a:lnTo>
                  <a:lnTo>
                    <a:pt x="105277" y="1172"/>
                  </a:lnTo>
                  <a:lnTo>
                    <a:pt x="107764" y="858"/>
                  </a:lnTo>
                  <a:lnTo>
                    <a:pt x="109867" y="599"/>
                  </a:lnTo>
                  <a:lnTo>
                    <a:pt x="111970" y="339"/>
                  </a:lnTo>
                  <a:lnTo>
                    <a:pt x="114724" y="99"/>
                  </a:lnTo>
                  <a:lnTo>
                    <a:pt x="11569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81444" y="670965"/>
              <a:ext cx="118143" cy="151303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11847" y="701906"/>
            <a:ext cx="134754" cy="8236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00990" y="666022"/>
            <a:ext cx="103671" cy="180482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8250380" y="715645"/>
            <a:ext cx="207010" cy="147320"/>
            <a:chOff x="8250380" y="715645"/>
            <a:chExt cx="207010" cy="147320"/>
          </a:xfrm>
        </p:grpSpPr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50380" y="715645"/>
              <a:ext cx="125462" cy="9714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426763" y="786069"/>
              <a:ext cx="20955" cy="67310"/>
            </a:xfrm>
            <a:custGeom>
              <a:avLst/>
              <a:gdLst/>
              <a:ahLst/>
              <a:cxnLst/>
              <a:rect l="l" t="t" r="r" b="b"/>
              <a:pathLst>
                <a:path w="20954" h="67309">
                  <a:moveTo>
                    <a:pt x="220" y="3657"/>
                  </a:moveTo>
                  <a:lnTo>
                    <a:pt x="220" y="3437"/>
                  </a:lnTo>
                  <a:lnTo>
                    <a:pt x="0" y="2850"/>
                  </a:lnTo>
                  <a:lnTo>
                    <a:pt x="220" y="2337"/>
                  </a:lnTo>
                  <a:lnTo>
                    <a:pt x="2723" y="0"/>
                  </a:lnTo>
                  <a:lnTo>
                    <a:pt x="3294" y="228"/>
                  </a:lnTo>
                  <a:lnTo>
                    <a:pt x="3865" y="456"/>
                  </a:lnTo>
                  <a:lnTo>
                    <a:pt x="7274" y="11243"/>
                  </a:lnTo>
                  <a:lnTo>
                    <a:pt x="7534" y="13282"/>
                  </a:lnTo>
                  <a:lnTo>
                    <a:pt x="7721" y="15602"/>
                  </a:lnTo>
                  <a:lnTo>
                    <a:pt x="7873" y="17981"/>
                  </a:lnTo>
                  <a:lnTo>
                    <a:pt x="8026" y="20359"/>
                  </a:lnTo>
                  <a:lnTo>
                    <a:pt x="8314" y="33479"/>
                  </a:lnTo>
                  <a:lnTo>
                    <a:pt x="8335" y="36165"/>
                  </a:lnTo>
                  <a:lnTo>
                    <a:pt x="8327" y="38907"/>
                  </a:lnTo>
                  <a:lnTo>
                    <a:pt x="8319" y="41629"/>
                  </a:lnTo>
                  <a:lnTo>
                    <a:pt x="8311" y="44350"/>
                  </a:lnTo>
                  <a:lnTo>
                    <a:pt x="8066" y="47308"/>
                  </a:lnTo>
                  <a:lnTo>
                    <a:pt x="8264" y="49803"/>
                  </a:lnTo>
                  <a:lnTo>
                    <a:pt x="8462" y="52299"/>
                  </a:lnTo>
                  <a:lnTo>
                    <a:pt x="9020" y="54423"/>
                  </a:lnTo>
                  <a:lnTo>
                    <a:pt x="9508" y="56602"/>
                  </a:lnTo>
                  <a:lnTo>
                    <a:pt x="9996" y="58780"/>
                  </a:lnTo>
                  <a:lnTo>
                    <a:pt x="10641" y="61226"/>
                  </a:lnTo>
                  <a:lnTo>
                    <a:pt x="11190" y="62875"/>
                  </a:lnTo>
                  <a:lnTo>
                    <a:pt x="11739" y="64525"/>
                  </a:lnTo>
                  <a:lnTo>
                    <a:pt x="12317" y="65836"/>
                  </a:lnTo>
                  <a:lnTo>
                    <a:pt x="12805" y="66501"/>
                  </a:lnTo>
                  <a:lnTo>
                    <a:pt x="13292" y="67166"/>
                  </a:lnTo>
                  <a:lnTo>
                    <a:pt x="13520" y="67026"/>
                  </a:lnTo>
                  <a:lnTo>
                    <a:pt x="14112" y="66866"/>
                  </a:lnTo>
                  <a:lnTo>
                    <a:pt x="14705" y="66706"/>
                  </a:lnTo>
                  <a:lnTo>
                    <a:pt x="15597" y="66305"/>
                  </a:lnTo>
                  <a:lnTo>
                    <a:pt x="16362" y="65539"/>
                  </a:lnTo>
                  <a:lnTo>
                    <a:pt x="17126" y="64774"/>
                  </a:lnTo>
                  <a:lnTo>
                    <a:pt x="17980" y="63431"/>
                  </a:lnTo>
                  <a:lnTo>
                    <a:pt x="18701" y="62272"/>
                  </a:lnTo>
                  <a:lnTo>
                    <a:pt x="19422" y="61114"/>
                  </a:lnTo>
                  <a:lnTo>
                    <a:pt x="20356" y="59204"/>
                  </a:lnTo>
                  <a:lnTo>
                    <a:pt x="20687" y="5859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533305" y="667887"/>
            <a:ext cx="66470" cy="186607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8658660" y="643131"/>
            <a:ext cx="353060" cy="199390"/>
            <a:chOff x="8658660" y="643131"/>
            <a:chExt cx="353060" cy="199390"/>
          </a:xfrm>
        </p:grpSpPr>
        <p:sp>
          <p:nvSpPr>
            <p:cNvPr id="56" name="object 56"/>
            <p:cNvSpPr/>
            <p:nvPr/>
          </p:nvSpPr>
          <p:spPr>
            <a:xfrm>
              <a:off x="8668185" y="722509"/>
              <a:ext cx="37465" cy="102870"/>
            </a:xfrm>
            <a:custGeom>
              <a:avLst/>
              <a:gdLst/>
              <a:ahLst/>
              <a:cxnLst/>
              <a:rect l="l" t="t" r="r" b="b"/>
              <a:pathLst>
                <a:path w="37465" h="102869">
                  <a:moveTo>
                    <a:pt x="22686" y="5126"/>
                  </a:moveTo>
                  <a:lnTo>
                    <a:pt x="22686" y="4906"/>
                  </a:lnTo>
                  <a:lnTo>
                    <a:pt x="22905" y="4319"/>
                  </a:lnTo>
                  <a:lnTo>
                    <a:pt x="22686" y="3806"/>
                  </a:lnTo>
                  <a:lnTo>
                    <a:pt x="18291" y="378"/>
                  </a:lnTo>
                  <a:lnTo>
                    <a:pt x="17208" y="93"/>
                  </a:lnTo>
                  <a:lnTo>
                    <a:pt x="15938" y="0"/>
                  </a:lnTo>
                  <a:lnTo>
                    <a:pt x="14863" y="348"/>
                  </a:lnTo>
                  <a:lnTo>
                    <a:pt x="13788" y="696"/>
                  </a:lnTo>
                  <a:lnTo>
                    <a:pt x="12728" y="1420"/>
                  </a:lnTo>
                  <a:lnTo>
                    <a:pt x="11840" y="2464"/>
                  </a:lnTo>
                  <a:lnTo>
                    <a:pt x="10952" y="3509"/>
                  </a:lnTo>
                  <a:lnTo>
                    <a:pt x="9957" y="5179"/>
                  </a:lnTo>
                  <a:lnTo>
                    <a:pt x="9534" y="6614"/>
                  </a:lnTo>
                  <a:lnTo>
                    <a:pt x="9110" y="8049"/>
                  </a:lnTo>
                  <a:lnTo>
                    <a:pt x="9197" y="9469"/>
                  </a:lnTo>
                  <a:lnTo>
                    <a:pt x="9297" y="11075"/>
                  </a:lnTo>
                  <a:lnTo>
                    <a:pt x="9397" y="12682"/>
                  </a:lnTo>
                  <a:lnTo>
                    <a:pt x="9569" y="14394"/>
                  </a:lnTo>
                  <a:lnTo>
                    <a:pt x="10135" y="16253"/>
                  </a:lnTo>
                  <a:lnTo>
                    <a:pt x="10700" y="18111"/>
                  </a:lnTo>
                  <a:lnTo>
                    <a:pt x="11766" y="20118"/>
                  </a:lnTo>
                  <a:lnTo>
                    <a:pt x="12687" y="22228"/>
                  </a:lnTo>
                  <a:lnTo>
                    <a:pt x="13609" y="24336"/>
                  </a:lnTo>
                  <a:lnTo>
                    <a:pt x="14501" y="26809"/>
                  </a:lnTo>
                  <a:lnTo>
                    <a:pt x="15664" y="28905"/>
                  </a:lnTo>
                  <a:lnTo>
                    <a:pt x="16826" y="31000"/>
                  </a:lnTo>
                  <a:lnTo>
                    <a:pt x="18359" y="32846"/>
                  </a:lnTo>
                  <a:lnTo>
                    <a:pt x="19665" y="34798"/>
                  </a:lnTo>
                  <a:lnTo>
                    <a:pt x="20970" y="36751"/>
                  </a:lnTo>
                  <a:lnTo>
                    <a:pt x="22124" y="38629"/>
                  </a:lnTo>
                  <a:lnTo>
                    <a:pt x="23498" y="40617"/>
                  </a:lnTo>
                  <a:lnTo>
                    <a:pt x="24874" y="42606"/>
                  </a:lnTo>
                  <a:lnTo>
                    <a:pt x="26520" y="44621"/>
                  </a:lnTo>
                  <a:lnTo>
                    <a:pt x="27916" y="46730"/>
                  </a:lnTo>
                  <a:lnTo>
                    <a:pt x="29312" y="48838"/>
                  </a:lnTo>
                  <a:lnTo>
                    <a:pt x="30705" y="51019"/>
                  </a:lnTo>
                  <a:lnTo>
                    <a:pt x="31874" y="53268"/>
                  </a:lnTo>
                  <a:lnTo>
                    <a:pt x="33044" y="55519"/>
                  </a:lnTo>
                  <a:lnTo>
                    <a:pt x="34074" y="57851"/>
                  </a:lnTo>
                  <a:lnTo>
                    <a:pt x="34931" y="60229"/>
                  </a:lnTo>
                  <a:lnTo>
                    <a:pt x="35788" y="62607"/>
                  </a:lnTo>
                  <a:lnTo>
                    <a:pt x="36681" y="65278"/>
                  </a:lnTo>
                  <a:lnTo>
                    <a:pt x="37016" y="67536"/>
                  </a:lnTo>
                  <a:lnTo>
                    <a:pt x="37351" y="69794"/>
                  </a:lnTo>
                  <a:lnTo>
                    <a:pt x="37145" y="71741"/>
                  </a:lnTo>
                  <a:lnTo>
                    <a:pt x="36941" y="73774"/>
                  </a:lnTo>
                  <a:lnTo>
                    <a:pt x="36739" y="75808"/>
                  </a:lnTo>
                  <a:lnTo>
                    <a:pt x="36238" y="77721"/>
                  </a:lnTo>
                  <a:lnTo>
                    <a:pt x="35800" y="79737"/>
                  </a:lnTo>
                  <a:lnTo>
                    <a:pt x="35364" y="81753"/>
                  </a:lnTo>
                  <a:lnTo>
                    <a:pt x="35020" y="83984"/>
                  </a:lnTo>
                  <a:lnTo>
                    <a:pt x="34321" y="85868"/>
                  </a:lnTo>
                  <a:lnTo>
                    <a:pt x="27407" y="96174"/>
                  </a:lnTo>
                  <a:lnTo>
                    <a:pt x="25786" y="97737"/>
                  </a:lnTo>
                  <a:lnTo>
                    <a:pt x="16600" y="102170"/>
                  </a:lnTo>
                  <a:lnTo>
                    <a:pt x="14795" y="102499"/>
                  </a:lnTo>
                  <a:lnTo>
                    <a:pt x="0" y="88995"/>
                  </a:lnTo>
                  <a:lnTo>
                    <a:pt x="186" y="87228"/>
                  </a:lnTo>
                  <a:lnTo>
                    <a:pt x="374" y="85335"/>
                  </a:lnTo>
                  <a:lnTo>
                    <a:pt x="4370" y="74487"/>
                  </a:lnTo>
                  <a:lnTo>
                    <a:pt x="5381" y="73029"/>
                  </a:lnTo>
                  <a:lnTo>
                    <a:pt x="7053" y="71370"/>
                  </a:lnTo>
                  <a:lnTo>
                    <a:pt x="7590" y="70747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43219" y="687065"/>
              <a:ext cx="151681" cy="1349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33817" y="643131"/>
              <a:ext cx="77676" cy="199262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185619" y="653219"/>
            <a:ext cx="125722" cy="16461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402349" y="661027"/>
            <a:ext cx="248959" cy="16263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963857" y="1152174"/>
            <a:ext cx="135088" cy="11830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750019" y="1092158"/>
            <a:ext cx="148337" cy="138330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8161331" y="1160512"/>
            <a:ext cx="127000" cy="73660"/>
            <a:chOff x="8161331" y="1160512"/>
            <a:chExt cx="127000" cy="73660"/>
          </a:xfrm>
        </p:grpSpPr>
        <p:sp>
          <p:nvSpPr>
            <p:cNvPr id="64" name="object 64"/>
            <p:cNvSpPr/>
            <p:nvPr/>
          </p:nvSpPr>
          <p:spPr>
            <a:xfrm>
              <a:off x="8163093" y="1170037"/>
              <a:ext cx="78740" cy="0"/>
            </a:xfrm>
            <a:custGeom>
              <a:avLst/>
              <a:gdLst/>
              <a:ahLst/>
              <a:cxnLst/>
              <a:rect l="l" t="t" r="r" b="b"/>
              <a:pathLst>
                <a:path w="78740">
                  <a:moveTo>
                    <a:pt x="0" y="0"/>
                  </a:moveTo>
                  <a:lnTo>
                    <a:pt x="0" y="0"/>
                  </a:lnTo>
                  <a:lnTo>
                    <a:pt x="77892" y="0"/>
                  </a:lnTo>
                  <a:lnTo>
                    <a:pt x="78393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170856" y="1208256"/>
              <a:ext cx="107950" cy="16510"/>
            </a:xfrm>
            <a:custGeom>
              <a:avLst/>
              <a:gdLst/>
              <a:ahLst/>
              <a:cxnLst/>
              <a:rect l="l" t="t" r="r" b="b"/>
              <a:pathLst>
                <a:path w="107950" h="16509">
                  <a:moveTo>
                    <a:pt x="0" y="16111"/>
                  </a:moveTo>
                  <a:lnTo>
                    <a:pt x="0" y="16111"/>
                  </a:lnTo>
                  <a:lnTo>
                    <a:pt x="5696" y="16111"/>
                  </a:lnTo>
                  <a:lnTo>
                    <a:pt x="7553" y="16330"/>
                  </a:lnTo>
                  <a:lnTo>
                    <a:pt x="9142" y="16111"/>
                  </a:lnTo>
                  <a:lnTo>
                    <a:pt x="10729" y="15891"/>
                  </a:lnTo>
                  <a:lnTo>
                    <a:pt x="12240" y="15304"/>
                  </a:lnTo>
                  <a:lnTo>
                    <a:pt x="13920" y="14792"/>
                  </a:lnTo>
                  <a:lnTo>
                    <a:pt x="15599" y="14279"/>
                  </a:lnTo>
                  <a:lnTo>
                    <a:pt x="17340" y="13608"/>
                  </a:lnTo>
                  <a:lnTo>
                    <a:pt x="19220" y="13037"/>
                  </a:lnTo>
                  <a:lnTo>
                    <a:pt x="29529" y="10617"/>
                  </a:lnTo>
                  <a:lnTo>
                    <a:pt x="31822" y="10013"/>
                  </a:lnTo>
                  <a:lnTo>
                    <a:pt x="34115" y="9408"/>
                  </a:lnTo>
                  <a:lnTo>
                    <a:pt x="36520" y="8508"/>
                  </a:lnTo>
                  <a:lnTo>
                    <a:pt x="38959" y="7736"/>
                  </a:lnTo>
                  <a:lnTo>
                    <a:pt x="41399" y="6964"/>
                  </a:lnTo>
                  <a:lnTo>
                    <a:pt x="43922" y="6107"/>
                  </a:lnTo>
                  <a:lnTo>
                    <a:pt x="46460" y="5383"/>
                  </a:lnTo>
                  <a:lnTo>
                    <a:pt x="62033" y="1919"/>
                  </a:lnTo>
                  <a:lnTo>
                    <a:pt x="64656" y="1513"/>
                  </a:lnTo>
                  <a:lnTo>
                    <a:pt x="67294" y="1207"/>
                  </a:lnTo>
                  <a:lnTo>
                    <a:pt x="69925" y="956"/>
                  </a:lnTo>
                  <a:lnTo>
                    <a:pt x="72555" y="705"/>
                  </a:lnTo>
                  <a:lnTo>
                    <a:pt x="75189" y="544"/>
                  </a:lnTo>
                  <a:lnTo>
                    <a:pt x="77816" y="413"/>
                  </a:lnTo>
                  <a:lnTo>
                    <a:pt x="80443" y="282"/>
                  </a:lnTo>
                  <a:lnTo>
                    <a:pt x="83067" y="0"/>
                  </a:lnTo>
                  <a:lnTo>
                    <a:pt x="85685" y="170"/>
                  </a:lnTo>
                  <a:lnTo>
                    <a:pt x="88303" y="342"/>
                  </a:lnTo>
                  <a:lnTo>
                    <a:pt x="90916" y="927"/>
                  </a:lnTo>
                  <a:lnTo>
                    <a:pt x="93526" y="1440"/>
                  </a:lnTo>
                  <a:lnTo>
                    <a:pt x="106729" y="4726"/>
                  </a:lnTo>
                  <a:lnTo>
                    <a:pt x="107808" y="502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361962" y="1121912"/>
            <a:ext cx="114179" cy="12476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098847" y="7271192"/>
            <a:ext cx="417736" cy="28957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975899" y="7334844"/>
            <a:ext cx="857285" cy="210552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464205" y="7229958"/>
            <a:ext cx="1153964" cy="23920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686987" y="7246650"/>
            <a:ext cx="64281" cy="14750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601855" y="1525788"/>
            <a:ext cx="136535" cy="240155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7893784" y="1607632"/>
            <a:ext cx="128905" cy="84455"/>
            <a:chOff x="7893784" y="1607632"/>
            <a:chExt cx="128905" cy="84455"/>
          </a:xfrm>
        </p:grpSpPr>
        <p:sp>
          <p:nvSpPr>
            <p:cNvPr id="73" name="object 73"/>
            <p:cNvSpPr/>
            <p:nvPr/>
          </p:nvSpPr>
          <p:spPr>
            <a:xfrm>
              <a:off x="7903309" y="1617157"/>
              <a:ext cx="102870" cy="11430"/>
            </a:xfrm>
            <a:custGeom>
              <a:avLst/>
              <a:gdLst/>
              <a:ahLst/>
              <a:cxnLst/>
              <a:rect l="l" t="t" r="r" b="b"/>
              <a:pathLst>
                <a:path w="102870" h="11430">
                  <a:moveTo>
                    <a:pt x="3657" y="10804"/>
                  </a:moveTo>
                  <a:lnTo>
                    <a:pt x="3437" y="10804"/>
                  </a:lnTo>
                  <a:lnTo>
                    <a:pt x="2850" y="11024"/>
                  </a:lnTo>
                  <a:lnTo>
                    <a:pt x="2337" y="10804"/>
                  </a:lnTo>
                  <a:lnTo>
                    <a:pt x="1825" y="10584"/>
                  </a:lnTo>
                  <a:lnTo>
                    <a:pt x="934" y="9997"/>
                  </a:lnTo>
                  <a:lnTo>
                    <a:pt x="583" y="9485"/>
                  </a:lnTo>
                  <a:lnTo>
                    <a:pt x="231" y="8973"/>
                  </a:lnTo>
                  <a:lnTo>
                    <a:pt x="0" y="8301"/>
                  </a:lnTo>
                  <a:lnTo>
                    <a:pt x="228" y="7730"/>
                  </a:lnTo>
                  <a:lnTo>
                    <a:pt x="457" y="7159"/>
                  </a:lnTo>
                  <a:lnTo>
                    <a:pt x="5744" y="4707"/>
                  </a:lnTo>
                  <a:lnTo>
                    <a:pt x="7292" y="4322"/>
                  </a:lnTo>
                  <a:lnTo>
                    <a:pt x="9204" y="4008"/>
                  </a:lnTo>
                  <a:lnTo>
                    <a:pt x="11243" y="3749"/>
                  </a:lnTo>
                  <a:lnTo>
                    <a:pt x="13282" y="3490"/>
                  </a:lnTo>
                  <a:lnTo>
                    <a:pt x="15823" y="3083"/>
                  </a:lnTo>
                  <a:lnTo>
                    <a:pt x="17981" y="3150"/>
                  </a:lnTo>
                  <a:lnTo>
                    <a:pt x="20139" y="3217"/>
                  </a:lnTo>
                  <a:lnTo>
                    <a:pt x="22122" y="3713"/>
                  </a:lnTo>
                  <a:lnTo>
                    <a:pt x="24193" y="4152"/>
                  </a:lnTo>
                  <a:lnTo>
                    <a:pt x="26263" y="4591"/>
                  </a:lnTo>
                  <a:lnTo>
                    <a:pt x="28290" y="5234"/>
                  </a:lnTo>
                  <a:lnTo>
                    <a:pt x="30405" y="5784"/>
                  </a:lnTo>
                  <a:lnTo>
                    <a:pt x="32519" y="6334"/>
                  </a:lnTo>
                  <a:lnTo>
                    <a:pt x="34663" y="6941"/>
                  </a:lnTo>
                  <a:lnTo>
                    <a:pt x="36880" y="7453"/>
                  </a:lnTo>
                  <a:lnTo>
                    <a:pt x="39097" y="7966"/>
                  </a:lnTo>
                  <a:lnTo>
                    <a:pt x="41375" y="8451"/>
                  </a:lnTo>
                  <a:lnTo>
                    <a:pt x="43706" y="8857"/>
                  </a:lnTo>
                  <a:lnTo>
                    <a:pt x="46037" y="9264"/>
                  </a:lnTo>
                  <a:lnTo>
                    <a:pt x="48435" y="9607"/>
                  </a:lnTo>
                  <a:lnTo>
                    <a:pt x="50866" y="9891"/>
                  </a:lnTo>
                  <a:lnTo>
                    <a:pt x="53298" y="10175"/>
                  </a:lnTo>
                  <a:lnTo>
                    <a:pt x="55788" y="10388"/>
                  </a:lnTo>
                  <a:lnTo>
                    <a:pt x="58296" y="10562"/>
                  </a:lnTo>
                  <a:lnTo>
                    <a:pt x="60804" y="10738"/>
                  </a:lnTo>
                  <a:lnTo>
                    <a:pt x="73656" y="11105"/>
                  </a:lnTo>
                  <a:lnTo>
                    <a:pt x="76247" y="11138"/>
                  </a:lnTo>
                  <a:lnTo>
                    <a:pt x="78855" y="11138"/>
                  </a:lnTo>
                  <a:lnTo>
                    <a:pt x="81460" y="11137"/>
                  </a:lnTo>
                  <a:lnTo>
                    <a:pt x="84065" y="11135"/>
                  </a:lnTo>
                  <a:lnTo>
                    <a:pt x="86899" y="11334"/>
                  </a:lnTo>
                  <a:lnTo>
                    <a:pt x="89288" y="11096"/>
                  </a:lnTo>
                  <a:lnTo>
                    <a:pt x="91678" y="10858"/>
                  </a:lnTo>
                  <a:lnTo>
                    <a:pt x="102276" y="3069"/>
                  </a:lnTo>
                  <a:lnTo>
                    <a:pt x="102554" y="1975"/>
                  </a:lnTo>
                  <a:lnTo>
                    <a:pt x="102222" y="511"/>
                  </a:lnTo>
                  <a:lnTo>
                    <a:pt x="102212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945773" y="1682293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4">
                  <a:moveTo>
                    <a:pt x="0" y="0"/>
                  </a:moveTo>
                  <a:lnTo>
                    <a:pt x="0" y="0"/>
                  </a:lnTo>
                  <a:lnTo>
                    <a:pt x="75609" y="0"/>
                  </a:lnTo>
                  <a:lnTo>
                    <a:pt x="7670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8228012" y="1525129"/>
            <a:ext cx="377190" cy="206375"/>
            <a:chOff x="8228012" y="1525129"/>
            <a:chExt cx="377190" cy="206375"/>
          </a:xfrm>
        </p:grpSpPr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28012" y="1525129"/>
              <a:ext cx="124165" cy="19603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391569" y="1569370"/>
              <a:ext cx="135231" cy="13261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578774" y="1627962"/>
              <a:ext cx="16510" cy="93980"/>
            </a:xfrm>
            <a:custGeom>
              <a:avLst/>
              <a:gdLst/>
              <a:ahLst/>
              <a:cxnLst/>
              <a:rect l="l" t="t" r="r" b="b"/>
              <a:pathLst>
                <a:path w="16509" h="93980">
                  <a:moveTo>
                    <a:pt x="3437" y="0"/>
                  </a:moveTo>
                  <a:lnTo>
                    <a:pt x="3217" y="220"/>
                  </a:lnTo>
                  <a:lnTo>
                    <a:pt x="2630" y="587"/>
                  </a:lnTo>
                  <a:lnTo>
                    <a:pt x="2118" y="1319"/>
                  </a:lnTo>
                  <a:lnTo>
                    <a:pt x="1605" y="2051"/>
                  </a:lnTo>
                  <a:lnTo>
                    <a:pt x="714" y="3309"/>
                  </a:lnTo>
                  <a:lnTo>
                    <a:pt x="363" y="4393"/>
                  </a:lnTo>
                  <a:lnTo>
                    <a:pt x="11" y="5477"/>
                  </a:lnTo>
                  <a:lnTo>
                    <a:pt x="0" y="6527"/>
                  </a:lnTo>
                  <a:lnTo>
                    <a:pt x="8" y="7822"/>
                  </a:lnTo>
                  <a:lnTo>
                    <a:pt x="17" y="9118"/>
                  </a:lnTo>
                  <a:lnTo>
                    <a:pt x="227" y="10545"/>
                  </a:lnTo>
                  <a:lnTo>
                    <a:pt x="413" y="12165"/>
                  </a:lnTo>
                  <a:lnTo>
                    <a:pt x="600" y="13786"/>
                  </a:lnTo>
                  <a:lnTo>
                    <a:pt x="886" y="15599"/>
                  </a:lnTo>
                  <a:lnTo>
                    <a:pt x="1130" y="17546"/>
                  </a:lnTo>
                  <a:lnTo>
                    <a:pt x="1375" y="19494"/>
                  </a:lnTo>
                  <a:lnTo>
                    <a:pt x="1649" y="21632"/>
                  </a:lnTo>
                  <a:lnTo>
                    <a:pt x="1881" y="23852"/>
                  </a:lnTo>
                  <a:lnTo>
                    <a:pt x="2113" y="26071"/>
                  </a:lnTo>
                  <a:lnTo>
                    <a:pt x="2335" y="28447"/>
                  </a:lnTo>
                  <a:lnTo>
                    <a:pt x="2521" y="30866"/>
                  </a:lnTo>
                  <a:lnTo>
                    <a:pt x="2707" y="33284"/>
                  </a:lnTo>
                  <a:lnTo>
                    <a:pt x="2865" y="35815"/>
                  </a:lnTo>
                  <a:lnTo>
                    <a:pt x="2996" y="38362"/>
                  </a:lnTo>
                  <a:lnTo>
                    <a:pt x="3128" y="40908"/>
                  </a:lnTo>
                  <a:lnTo>
                    <a:pt x="3007" y="43746"/>
                  </a:lnTo>
                  <a:lnTo>
                    <a:pt x="3309" y="46144"/>
                  </a:lnTo>
                  <a:lnTo>
                    <a:pt x="3611" y="48541"/>
                  </a:lnTo>
                  <a:lnTo>
                    <a:pt x="4251" y="50610"/>
                  </a:lnTo>
                  <a:lnTo>
                    <a:pt x="4807" y="52746"/>
                  </a:lnTo>
                  <a:lnTo>
                    <a:pt x="5363" y="54881"/>
                  </a:lnTo>
                  <a:lnTo>
                    <a:pt x="6054" y="56874"/>
                  </a:lnTo>
                  <a:lnTo>
                    <a:pt x="6642" y="58955"/>
                  </a:lnTo>
                  <a:lnTo>
                    <a:pt x="7230" y="61036"/>
                  </a:lnTo>
                  <a:lnTo>
                    <a:pt x="7830" y="63092"/>
                  </a:lnTo>
                  <a:lnTo>
                    <a:pt x="8335" y="65232"/>
                  </a:lnTo>
                  <a:lnTo>
                    <a:pt x="10125" y="76348"/>
                  </a:lnTo>
                  <a:lnTo>
                    <a:pt x="10594" y="78704"/>
                  </a:lnTo>
                  <a:lnTo>
                    <a:pt x="11063" y="81060"/>
                  </a:lnTo>
                  <a:lnTo>
                    <a:pt x="11825" y="83921"/>
                  </a:lnTo>
                  <a:lnTo>
                    <a:pt x="12480" y="85932"/>
                  </a:lnTo>
                  <a:lnTo>
                    <a:pt x="13135" y="87943"/>
                  </a:lnTo>
                  <a:lnTo>
                    <a:pt x="13888" y="89494"/>
                  </a:lnTo>
                  <a:lnTo>
                    <a:pt x="14525" y="90771"/>
                  </a:lnTo>
                  <a:lnTo>
                    <a:pt x="15162" y="92047"/>
                  </a:lnTo>
                  <a:lnTo>
                    <a:pt x="16005" y="93122"/>
                  </a:lnTo>
                  <a:lnTo>
                    <a:pt x="16302" y="9359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" name="object 7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044236" y="1895184"/>
            <a:ext cx="131964" cy="167213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8232330" y="2008053"/>
            <a:ext cx="28575" cy="107314"/>
          </a:xfrm>
          <a:custGeom>
            <a:avLst/>
            <a:gdLst/>
            <a:ahLst/>
            <a:cxnLst/>
            <a:rect l="l" t="t" r="r" b="b"/>
            <a:pathLst>
              <a:path w="28575" h="107314">
                <a:moveTo>
                  <a:pt x="16140" y="219"/>
                </a:moveTo>
                <a:lnTo>
                  <a:pt x="15920" y="219"/>
                </a:lnTo>
                <a:lnTo>
                  <a:pt x="15333" y="0"/>
                </a:lnTo>
                <a:lnTo>
                  <a:pt x="14820" y="219"/>
                </a:lnTo>
                <a:lnTo>
                  <a:pt x="14309" y="439"/>
                </a:lnTo>
                <a:lnTo>
                  <a:pt x="13858" y="1027"/>
                </a:lnTo>
                <a:lnTo>
                  <a:pt x="13065" y="1539"/>
                </a:lnTo>
                <a:lnTo>
                  <a:pt x="12274" y="2051"/>
                </a:lnTo>
                <a:lnTo>
                  <a:pt x="11088" y="2502"/>
                </a:lnTo>
                <a:lnTo>
                  <a:pt x="10072" y="3293"/>
                </a:lnTo>
                <a:lnTo>
                  <a:pt x="9056" y="4085"/>
                </a:lnTo>
                <a:lnTo>
                  <a:pt x="7923" y="5051"/>
                </a:lnTo>
                <a:lnTo>
                  <a:pt x="6967" y="6287"/>
                </a:lnTo>
                <a:lnTo>
                  <a:pt x="6012" y="7523"/>
                </a:lnTo>
                <a:lnTo>
                  <a:pt x="2388" y="16417"/>
                </a:lnTo>
                <a:lnTo>
                  <a:pt x="1851" y="18484"/>
                </a:lnTo>
                <a:lnTo>
                  <a:pt x="391" y="30487"/>
                </a:lnTo>
                <a:lnTo>
                  <a:pt x="217" y="33011"/>
                </a:lnTo>
                <a:lnTo>
                  <a:pt x="133" y="35638"/>
                </a:lnTo>
                <a:lnTo>
                  <a:pt x="68" y="38264"/>
                </a:lnTo>
                <a:lnTo>
                  <a:pt x="3" y="40889"/>
                </a:lnTo>
                <a:lnTo>
                  <a:pt x="0" y="43571"/>
                </a:lnTo>
                <a:lnTo>
                  <a:pt x="0" y="46240"/>
                </a:lnTo>
                <a:lnTo>
                  <a:pt x="0" y="48910"/>
                </a:lnTo>
                <a:lnTo>
                  <a:pt x="37" y="51603"/>
                </a:lnTo>
                <a:lnTo>
                  <a:pt x="71" y="54280"/>
                </a:lnTo>
                <a:lnTo>
                  <a:pt x="104" y="56957"/>
                </a:lnTo>
                <a:lnTo>
                  <a:pt x="155" y="59638"/>
                </a:lnTo>
                <a:lnTo>
                  <a:pt x="199" y="62304"/>
                </a:lnTo>
                <a:lnTo>
                  <a:pt x="243" y="64970"/>
                </a:lnTo>
                <a:lnTo>
                  <a:pt x="293" y="67629"/>
                </a:lnTo>
                <a:lnTo>
                  <a:pt x="334" y="70275"/>
                </a:lnTo>
                <a:lnTo>
                  <a:pt x="375" y="72922"/>
                </a:lnTo>
                <a:lnTo>
                  <a:pt x="196" y="75558"/>
                </a:lnTo>
                <a:lnTo>
                  <a:pt x="449" y="78185"/>
                </a:lnTo>
                <a:lnTo>
                  <a:pt x="703" y="80812"/>
                </a:lnTo>
                <a:lnTo>
                  <a:pt x="1319" y="83428"/>
                </a:lnTo>
                <a:lnTo>
                  <a:pt x="1855" y="86038"/>
                </a:lnTo>
                <a:lnTo>
                  <a:pt x="2391" y="88649"/>
                </a:lnTo>
                <a:lnTo>
                  <a:pt x="2861" y="91470"/>
                </a:lnTo>
                <a:lnTo>
                  <a:pt x="3667" y="93848"/>
                </a:lnTo>
                <a:lnTo>
                  <a:pt x="4473" y="96226"/>
                </a:lnTo>
                <a:lnTo>
                  <a:pt x="5449" y="98450"/>
                </a:lnTo>
                <a:lnTo>
                  <a:pt x="6693" y="100308"/>
                </a:lnTo>
                <a:lnTo>
                  <a:pt x="7937" y="102166"/>
                </a:lnTo>
                <a:lnTo>
                  <a:pt x="9660" y="103933"/>
                </a:lnTo>
                <a:lnTo>
                  <a:pt x="11131" y="104995"/>
                </a:lnTo>
                <a:lnTo>
                  <a:pt x="12603" y="106057"/>
                </a:lnTo>
                <a:lnTo>
                  <a:pt x="13967" y="106416"/>
                </a:lnTo>
                <a:lnTo>
                  <a:pt x="15522" y="106680"/>
                </a:lnTo>
                <a:lnTo>
                  <a:pt x="17076" y="106943"/>
                </a:lnTo>
                <a:lnTo>
                  <a:pt x="24834" y="104278"/>
                </a:lnTo>
                <a:lnTo>
                  <a:pt x="26121" y="103393"/>
                </a:lnTo>
                <a:lnTo>
                  <a:pt x="27623" y="101772"/>
                </a:lnTo>
                <a:lnTo>
                  <a:pt x="28181" y="101272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8333845" y="1998748"/>
            <a:ext cx="69850" cy="73660"/>
            <a:chOff x="8333845" y="1998748"/>
            <a:chExt cx="69850" cy="73660"/>
          </a:xfrm>
        </p:grpSpPr>
        <p:sp>
          <p:nvSpPr>
            <p:cNvPr id="82" name="object 82"/>
            <p:cNvSpPr/>
            <p:nvPr/>
          </p:nvSpPr>
          <p:spPr>
            <a:xfrm>
              <a:off x="8333845" y="2008273"/>
              <a:ext cx="53340" cy="0"/>
            </a:xfrm>
            <a:custGeom>
              <a:avLst/>
              <a:gdLst/>
              <a:ahLst/>
              <a:cxnLst/>
              <a:rect l="l" t="t" r="r" b="b"/>
              <a:pathLst>
                <a:path w="53340">
                  <a:moveTo>
                    <a:pt x="0" y="0"/>
                  </a:moveTo>
                  <a:lnTo>
                    <a:pt x="0" y="0"/>
                  </a:lnTo>
                  <a:lnTo>
                    <a:pt x="51666" y="0"/>
                  </a:lnTo>
                  <a:lnTo>
                    <a:pt x="5279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352003" y="2046860"/>
              <a:ext cx="41910" cy="15875"/>
            </a:xfrm>
            <a:custGeom>
              <a:avLst/>
              <a:gdLst/>
              <a:ahLst/>
              <a:cxnLst/>
              <a:rect l="l" t="t" r="r" b="b"/>
              <a:pathLst>
                <a:path w="41909" h="15875">
                  <a:moveTo>
                    <a:pt x="5126" y="220"/>
                  </a:moveTo>
                  <a:lnTo>
                    <a:pt x="4906" y="220"/>
                  </a:lnTo>
                  <a:lnTo>
                    <a:pt x="4319" y="0"/>
                  </a:lnTo>
                  <a:lnTo>
                    <a:pt x="3807" y="220"/>
                  </a:lnTo>
                  <a:lnTo>
                    <a:pt x="3294" y="440"/>
                  </a:lnTo>
                  <a:lnTo>
                    <a:pt x="2623" y="806"/>
                  </a:lnTo>
                  <a:lnTo>
                    <a:pt x="2052" y="1539"/>
                  </a:lnTo>
                  <a:lnTo>
                    <a:pt x="1480" y="2271"/>
                  </a:lnTo>
                  <a:lnTo>
                    <a:pt x="661" y="3530"/>
                  </a:lnTo>
                  <a:lnTo>
                    <a:pt x="378" y="4613"/>
                  </a:lnTo>
                  <a:lnTo>
                    <a:pt x="94" y="5697"/>
                  </a:lnTo>
                  <a:lnTo>
                    <a:pt x="0" y="6967"/>
                  </a:lnTo>
                  <a:lnTo>
                    <a:pt x="348" y="8042"/>
                  </a:lnTo>
                  <a:lnTo>
                    <a:pt x="696" y="9118"/>
                  </a:lnTo>
                  <a:lnTo>
                    <a:pt x="6615" y="13373"/>
                  </a:lnTo>
                  <a:lnTo>
                    <a:pt x="8270" y="14016"/>
                  </a:lnTo>
                  <a:lnTo>
                    <a:pt x="10276" y="14517"/>
                  </a:lnTo>
                  <a:lnTo>
                    <a:pt x="12395" y="14929"/>
                  </a:lnTo>
                  <a:lnTo>
                    <a:pt x="14513" y="15341"/>
                  </a:lnTo>
                  <a:lnTo>
                    <a:pt x="16897" y="15839"/>
                  </a:lnTo>
                  <a:lnTo>
                    <a:pt x="19327" y="15845"/>
                  </a:lnTo>
                  <a:lnTo>
                    <a:pt x="21757" y="15852"/>
                  </a:lnTo>
                  <a:lnTo>
                    <a:pt x="24363" y="15384"/>
                  </a:lnTo>
                  <a:lnTo>
                    <a:pt x="26976" y="14967"/>
                  </a:lnTo>
                  <a:lnTo>
                    <a:pt x="40713" y="11903"/>
                  </a:lnTo>
                  <a:lnTo>
                    <a:pt x="41854" y="1161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8488802" y="1953943"/>
            <a:ext cx="31115" cy="190500"/>
          </a:xfrm>
          <a:custGeom>
            <a:avLst/>
            <a:gdLst/>
            <a:ahLst/>
            <a:cxnLst/>
            <a:rect l="l" t="t" r="r" b="b"/>
            <a:pathLst>
              <a:path w="31115" h="190500">
                <a:moveTo>
                  <a:pt x="15795" y="0"/>
                </a:moveTo>
                <a:lnTo>
                  <a:pt x="15575" y="219"/>
                </a:lnTo>
                <a:lnTo>
                  <a:pt x="14988" y="586"/>
                </a:lnTo>
                <a:lnTo>
                  <a:pt x="14475" y="1319"/>
                </a:lnTo>
                <a:lnTo>
                  <a:pt x="13963" y="2051"/>
                </a:lnTo>
                <a:lnTo>
                  <a:pt x="13512" y="3089"/>
                </a:lnTo>
                <a:lnTo>
                  <a:pt x="12720" y="4393"/>
                </a:lnTo>
                <a:lnTo>
                  <a:pt x="11929" y="5697"/>
                </a:lnTo>
                <a:lnTo>
                  <a:pt x="10743" y="7334"/>
                </a:lnTo>
                <a:lnTo>
                  <a:pt x="9727" y="9142"/>
                </a:lnTo>
                <a:lnTo>
                  <a:pt x="2043" y="31268"/>
                </a:lnTo>
                <a:lnTo>
                  <a:pt x="1506" y="34385"/>
                </a:lnTo>
                <a:lnTo>
                  <a:pt x="1100" y="37745"/>
                </a:lnTo>
                <a:lnTo>
                  <a:pt x="768" y="40995"/>
                </a:lnTo>
                <a:lnTo>
                  <a:pt x="434" y="44244"/>
                </a:lnTo>
                <a:lnTo>
                  <a:pt x="0" y="47561"/>
                </a:lnTo>
                <a:lnTo>
                  <a:pt x="45" y="50764"/>
                </a:lnTo>
                <a:lnTo>
                  <a:pt x="92" y="53967"/>
                </a:lnTo>
                <a:lnTo>
                  <a:pt x="596" y="56918"/>
                </a:lnTo>
                <a:lnTo>
                  <a:pt x="1043" y="60213"/>
                </a:lnTo>
                <a:lnTo>
                  <a:pt x="1489" y="63508"/>
                </a:lnTo>
                <a:lnTo>
                  <a:pt x="2158" y="67094"/>
                </a:lnTo>
                <a:lnTo>
                  <a:pt x="2730" y="70534"/>
                </a:lnTo>
                <a:lnTo>
                  <a:pt x="3301" y="73975"/>
                </a:lnTo>
                <a:lnTo>
                  <a:pt x="3937" y="77489"/>
                </a:lnTo>
                <a:lnTo>
                  <a:pt x="4474" y="80857"/>
                </a:lnTo>
                <a:lnTo>
                  <a:pt x="5012" y="84225"/>
                </a:lnTo>
                <a:lnTo>
                  <a:pt x="5524" y="87325"/>
                </a:lnTo>
                <a:lnTo>
                  <a:pt x="5952" y="90744"/>
                </a:lnTo>
                <a:lnTo>
                  <a:pt x="7353" y="108468"/>
                </a:lnTo>
                <a:lnTo>
                  <a:pt x="7759" y="111884"/>
                </a:lnTo>
                <a:lnTo>
                  <a:pt x="8165" y="115300"/>
                </a:lnTo>
                <a:lnTo>
                  <a:pt x="8873" y="118647"/>
                </a:lnTo>
                <a:lnTo>
                  <a:pt x="9482" y="121869"/>
                </a:lnTo>
                <a:lnTo>
                  <a:pt x="10092" y="125090"/>
                </a:lnTo>
                <a:lnTo>
                  <a:pt x="10810" y="128197"/>
                </a:lnTo>
                <a:lnTo>
                  <a:pt x="11417" y="131213"/>
                </a:lnTo>
                <a:lnTo>
                  <a:pt x="12024" y="134230"/>
                </a:lnTo>
                <a:lnTo>
                  <a:pt x="12625" y="137127"/>
                </a:lnTo>
                <a:lnTo>
                  <a:pt x="13128" y="139968"/>
                </a:lnTo>
                <a:lnTo>
                  <a:pt x="13632" y="142809"/>
                </a:lnTo>
                <a:lnTo>
                  <a:pt x="14072" y="145549"/>
                </a:lnTo>
                <a:lnTo>
                  <a:pt x="14437" y="148259"/>
                </a:lnTo>
                <a:lnTo>
                  <a:pt x="14803" y="150969"/>
                </a:lnTo>
                <a:lnTo>
                  <a:pt x="14868" y="153604"/>
                </a:lnTo>
                <a:lnTo>
                  <a:pt x="15323" y="156228"/>
                </a:lnTo>
                <a:lnTo>
                  <a:pt x="15778" y="158852"/>
                </a:lnTo>
                <a:lnTo>
                  <a:pt x="16523" y="161426"/>
                </a:lnTo>
                <a:lnTo>
                  <a:pt x="17165" y="164001"/>
                </a:lnTo>
                <a:lnTo>
                  <a:pt x="17807" y="166575"/>
                </a:lnTo>
                <a:lnTo>
                  <a:pt x="18327" y="169122"/>
                </a:lnTo>
                <a:lnTo>
                  <a:pt x="19173" y="171674"/>
                </a:lnTo>
                <a:lnTo>
                  <a:pt x="30233" y="189458"/>
                </a:lnTo>
                <a:lnTo>
                  <a:pt x="30951" y="190223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object 8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778348" y="411079"/>
            <a:ext cx="290920" cy="39734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430309" y="593967"/>
            <a:ext cx="291368" cy="23549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764271" y="1205589"/>
            <a:ext cx="263247" cy="48615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113316" y="1400318"/>
            <a:ext cx="284202" cy="209645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12744" y="196797"/>
            <a:ext cx="849914" cy="33083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351687" y="236634"/>
            <a:ext cx="201209" cy="169025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1607564" y="178614"/>
            <a:ext cx="100965" cy="273685"/>
          </a:xfrm>
          <a:custGeom>
            <a:avLst/>
            <a:gdLst/>
            <a:ahLst/>
            <a:cxnLst/>
            <a:rect l="l" t="t" r="r" b="b"/>
            <a:pathLst>
              <a:path w="100964" h="273684">
                <a:moveTo>
                  <a:pt x="0" y="217"/>
                </a:moveTo>
                <a:lnTo>
                  <a:pt x="218" y="217"/>
                </a:lnTo>
                <a:lnTo>
                  <a:pt x="799" y="0"/>
                </a:lnTo>
                <a:lnTo>
                  <a:pt x="1307" y="217"/>
                </a:lnTo>
                <a:lnTo>
                  <a:pt x="1815" y="436"/>
                </a:lnTo>
                <a:lnTo>
                  <a:pt x="2262" y="1017"/>
                </a:lnTo>
                <a:lnTo>
                  <a:pt x="3046" y="1525"/>
                </a:lnTo>
                <a:lnTo>
                  <a:pt x="3831" y="2033"/>
                </a:lnTo>
                <a:lnTo>
                  <a:pt x="4788" y="2698"/>
                </a:lnTo>
                <a:lnTo>
                  <a:pt x="6013" y="3264"/>
                </a:lnTo>
                <a:lnTo>
                  <a:pt x="7238" y="3831"/>
                </a:lnTo>
                <a:lnTo>
                  <a:pt x="8942" y="4206"/>
                </a:lnTo>
                <a:lnTo>
                  <a:pt x="10397" y="4923"/>
                </a:lnTo>
                <a:lnTo>
                  <a:pt x="11852" y="5641"/>
                </a:lnTo>
                <a:lnTo>
                  <a:pt x="13204" y="6680"/>
                </a:lnTo>
                <a:lnTo>
                  <a:pt x="14744" y="7568"/>
                </a:lnTo>
                <a:lnTo>
                  <a:pt x="16285" y="8457"/>
                </a:lnTo>
                <a:lnTo>
                  <a:pt x="18102" y="9215"/>
                </a:lnTo>
                <a:lnTo>
                  <a:pt x="19642" y="10256"/>
                </a:lnTo>
                <a:lnTo>
                  <a:pt x="21181" y="11297"/>
                </a:lnTo>
                <a:lnTo>
                  <a:pt x="22486" y="12658"/>
                </a:lnTo>
                <a:lnTo>
                  <a:pt x="23981" y="13816"/>
                </a:lnTo>
                <a:lnTo>
                  <a:pt x="25477" y="14975"/>
                </a:lnTo>
                <a:lnTo>
                  <a:pt x="26958" y="15969"/>
                </a:lnTo>
                <a:lnTo>
                  <a:pt x="28612" y="17208"/>
                </a:lnTo>
                <a:lnTo>
                  <a:pt x="30267" y="18446"/>
                </a:lnTo>
                <a:lnTo>
                  <a:pt x="32020" y="19742"/>
                </a:lnTo>
                <a:lnTo>
                  <a:pt x="33909" y="21245"/>
                </a:lnTo>
                <a:lnTo>
                  <a:pt x="35798" y="22749"/>
                </a:lnTo>
                <a:lnTo>
                  <a:pt x="37825" y="24411"/>
                </a:lnTo>
                <a:lnTo>
                  <a:pt x="39946" y="26227"/>
                </a:lnTo>
                <a:lnTo>
                  <a:pt x="42067" y="28044"/>
                </a:lnTo>
                <a:lnTo>
                  <a:pt x="44540" y="30043"/>
                </a:lnTo>
                <a:lnTo>
                  <a:pt x="46635" y="32143"/>
                </a:lnTo>
                <a:lnTo>
                  <a:pt x="48729" y="34242"/>
                </a:lnTo>
                <a:lnTo>
                  <a:pt x="50569" y="36505"/>
                </a:lnTo>
                <a:lnTo>
                  <a:pt x="52512" y="38826"/>
                </a:lnTo>
                <a:lnTo>
                  <a:pt x="54454" y="41146"/>
                </a:lnTo>
                <a:lnTo>
                  <a:pt x="56319" y="43592"/>
                </a:lnTo>
                <a:lnTo>
                  <a:pt x="58291" y="46065"/>
                </a:lnTo>
                <a:lnTo>
                  <a:pt x="60264" y="48537"/>
                </a:lnTo>
                <a:lnTo>
                  <a:pt x="62259" y="51095"/>
                </a:lnTo>
                <a:lnTo>
                  <a:pt x="64347" y="53658"/>
                </a:lnTo>
                <a:lnTo>
                  <a:pt x="66436" y="56222"/>
                </a:lnTo>
                <a:lnTo>
                  <a:pt x="68811" y="58837"/>
                </a:lnTo>
                <a:lnTo>
                  <a:pt x="70820" y="61446"/>
                </a:lnTo>
                <a:lnTo>
                  <a:pt x="72829" y="64056"/>
                </a:lnTo>
                <a:lnTo>
                  <a:pt x="74555" y="66690"/>
                </a:lnTo>
                <a:lnTo>
                  <a:pt x="76400" y="69315"/>
                </a:lnTo>
                <a:lnTo>
                  <a:pt x="78246" y="71939"/>
                </a:lnTo>
                <a:lnTo>
                  <a:pt x="80225" y="74354"/>
                </a:lnTo>
                <a:lnTo>
                  <a:pt x="81893" y="77194"/>
                </a:lnTo>
                <a:lnTo>
                  <a:pt x="83561" y="80033"/>
                </a:lnTo>
                <a:lnTo>
                  <a:pt x="85113" y="83235"/>
                </a:lnTo>
                <a:lnTo>
                  <a:pt x="86409" y="86353"/>
                </a:lnTo>
                <a:lnTo>
                  <a:pt x="87705" y="89472"/>
                </a:lnTo>
                <a:lnTo>
                  <a:pt x="88561" y="92740"/>
                </a:lnTo>
                <a:lnTo>
                  <a:pt x="89668" y="95904"/>
                </a:lnTo>
                <a:lnTo>
                  <a:pt x="90776" y="99067"/>
                </a:lnTo>
                <a:lnTo>
                  <a:pt x="92010" y="102032"/>
                </a:lnTo>
                <a:lnTo>
                  <a:pt x="93053" y="105334"/>
                </a:lnTo>
                <a:lnTo>
                  <a:pt x="99446" y="137373"/>
                </a:lnTo>
                <a:lnTo>
                  <a:pt x="99809" y="141096"/>
                </a:lnTo>
                <a:lnTo>
                  <a:pt x="100045" y="144652"/>
                </a:lnTo>
                <a:lnTo>
                  <a:pt x="100235" y="148452"/>
                </a:lnTo>
                <a:lnTo>
                  <a:pt x="100426" y="152252"/>
                </a:lnTo>
                <a:lnTo>
                  <a:pt x="100517" y="156327"/>
                </a:lnTo>
                <a:lnTo>
                  <a:pt x="100589" y="160174"/>
                </a:lnTo>
                <a:lnTo>
                  <a:pt x="100660" y="164020"/>
                </a:lnTo>
                <a:lnTo>
                  <a:pt x="100664" y="167662"/>
                </a:lnTo>
                <a:lnTo>
                  <a:pt x="100664" y="171532"/>
                </a:lnTo>
                <a:lnTo>
                  <a:pt x="100664" y="175402"/>
                </a:lnTo>
                <a:lnTo>
                  <a:pt x="100623" y="179515"/>
                </a:lnTo>
                <a:lnTo>
                  <a:pt x="100587" y="183392"/>
                </a:lnTo>
                <a:lnTo>
                  <a:pt x="100551" y="187269"/>
                </a:lnTo>
                <a:lnTo>
                  <a:pt x="100713" y="191137"/>
                </a:lnTo>
                <a:lnTo>
                  <a:pt x="100448" y="194795"/>
                </a:lnTo>
                <a:lnTo>
                  <a:pt x="100182" y="198453"/>
                </a:lnTo>
                <a:lnTo>
                  <a:pt x="99546" y="201977"/>
                </a:lnTo>
                <a:lnTo>
                  <a:pt x="98993" y="205339"/>
                </a:lnTo>
                <a:lnTo>
                  <a:pt x="98440" y="208701"/>
                </a:lnTo>
                <a:lnTo>
                  <a:pt x="97731" y="211889"/>
                </a:lnTo>
                <a:lnTo>
                  <a:pt x="97128" y="214968"/>
                </a:lnTo>
                <a:lnTo>
                  <a:pt x="96525" y="218046"/>
                </a:lnTo>
                <a:lnTo>
                  <a:pt x="95900" y="220960"/>
                </a:lnTo>
                <a:lnTo>
                  <a:pt x="95374" y="223810"/>
                </a:lnTo>
                <a:lnTo>
                  <a:pt x="94849" y="226659"/>
                </a:lnTo>
                <a:lnTo>
                  <a:pt x="94372" y="229377"/>
                </a:lnTo>
                <a:lnTo>
                  <a:pt x="93975" y="232063"/>
                </a:lnTo>
                <a:lnTo>
                  <a:pt x="93578" y="234749"/>
                </a:lnTo>
                <a:lnTo>
                  <a:pt x="93474" y="237342"/>
                </a:lnTo>
                <a:lnTo>
                  <a:pt x="92991" y="239927"/>
                </a:lnTo>
                <a:lnTo>
                  <a:pt x="92507" y="242510"/>
                </a:lnTo>
                <a:lnTo>
                  <a:pt x="91736" y="245036"/>
                </a:lnTo>
                <a:lnTo>
                  <a:pt x="91073" y="247566"/>
                </a:lnTo>
                <a:lnTo>
                  <a:pt x="90411" y="250095"/>
                </a:lnTo>
                <a:lnTo>
                  <a:pt x="89655" y="252594"/>
                </a:lnTo>
                <a:lnTo>
                  <a:pt x="89016" y="255102"/>
                </a:lnTo>
                <a:lnTo>
                  <a:pt x="88377" y="257609"/>
                </a:lnTo>
                <a:lnTo>
                  <a:pt x="87975" y="260324"/>
                </a:lnTo>
                <a:lnTo>
                  <a:pt x="87238" y="262613"/>
                </a:lnTo>
                <a:lnTo>
                  <a:pt x="81967" y="272046"/>
                </a:lnTo>
                <a:lnTo>
                  <a:pt x="81167" y="272774"/>
                </a:lnTo>
                <a:lnTo>
                  <a:pt x="80157" y="273013"/>
                </a:lnTo>
                <a:lnTo>
                  <a:pt x="79795" y="27320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1896117" y="167112"/>
            <a:ext cx="143510" cy="171450"/>
            <a:chOff x="1896117" y="167112"/>
            <a:chExt cx="143510" cy="171450"/>
          </a:xfrm>
        </p:grpSpPr>
        <p:sp>
          <p:nvSpPr>
            <p:cNvPr id="93" name="object 93"/>
            <p:cNvSpPr/>
            <p:nvPr/>
          </p:nvSpPr>
          <p:spPr>
            <a:xfrm>
              <a:off x="1932102" y="176637"/>
              <a:ext cx="34925" cy="152400"/>
            </a:xfrm>
            <a:custGeom>
              <a:avLst/>
              <a:gdLst/>
              <a:ahLst/>
              <a:cxnLst/>
              <a:rect l="l" t="t" r="r" b="b"/>
              <a:pathLst>
                <a:path w="34925" h="152400">
                  <a:moveTo>
                    <a:pt x="6206" y="17578"/>
                  </a:moveTo>
                  <a:lnTo>
                    <a:pt x="5988" y="17578"/>
                  </a:lnTo>
                  <a:lnTo>
                    <a:pt x="5406" y="17796"/>
                  </a:lnTo>
                  <a:lnTo>
                    <a:pt x="4898" y="17578"/>
                  </a:lnTo>
                  <a:lnTo>
                    <a:pt x="4390" y="17360"/>
                  </a:lnTo>
                  <a:lnTo>
                    <a:pt x="3725" y="16997"/>
                  </a:lnTo>
                  <a:lnTo>
                    <a:pt x="3159" y="16271"/>
                  </a:lnTo>
                  <a:lnTo>
                    <a:pt x="2593" y="15545"/>
                  </a:lnTo>
                  <a:lnTo>
                    <a:pt x="0" y="6945"/>
                  </a:lnTo>
                  <a:lnTo>
                    <a:pt x="270" y="5012"/>
                  </a:lnTo>
                  <a:lnTo>
                    <a:pt x="521" y="3783"/>
                  </a:lnTo>
                  <a:lnTo>
                    <a:pt x="772" y="2554"/>
                  </a:lnTo>
                  <a:lnTo>
                    <a:pt x="4319" y="5"/>
                  </a:lnTo>
                  <a:lnTo>
                    <a:pt x="5253" y="0"/>
                  </a:lnTo>
                  <a:lnTo>
                    <a:pt x="6347" y="371"/>
                  </a:lnTo>
                  <a:lnTo>
                    <a:pt x="7273" y="1114"/>
                  </a:lnTo>
                  <a:lnTo>
                    <a:pt x="8200" y="1858"/>
                  </a:lnTo>
                  <a:lnTo>
                    <a:pt x="8894" y="3258"/>
                  </a:lnTo>
                  <a:lnTo>
                    <a:pt x="9877" y="4468"/>
                  </a:lnTo>
                  <a:lnTo>
                    <a:pt x="10859" y="5678"/>
                  </a:lnTo>
                  <a:lnTo>
                    <a:pt x="12107" y="6918"/>
                  </a:lnTo>
                  <a:lnTo>
                    <a:pt x="13169" y="8374"/>
                  </a:lnTo>
                  <a:lnTo>
                    <a:pt x="17782" y="16914"/>
                  </a:lnTo>
                  <a:lnTo>
                    <a:pt x="18694" y="18971"/>
                  </a:lnTo>
                  <a:lnTo>
                    <a:pt x="19606" y="21028"/>
                  </a:lnTo>
                  <a:lnTo>
                    <a:pt x="20747" y="23255"/>
                  </a:lnTo>
                  <a:lnTo>
                    <a:pt x="21717" y="25544"/>
                  </a:lnTo>
                  <a:lnTo>
                    <a:pt x="22687" y="27833"/>
                  </a:lnTo>
                  <a:lnTo>
                    <a:pt x="23680" y="30254"/>
                  </a:lnTo>
                  <a:lnTo>
                    <a:pt x="24515" y="32706"/>
                  </a:lnTo>
                  <a:lnTo>
                    <a:pt x="25349" y="35157"/>
                  </a:lnTo>
                  <a:lnTo>
                    <a:pt x="26099" y="37701"/>
                  </a:lnTo>
                  <a:lnTo>
                    <a:pt x="26723" y="40253"/>
                  </a:lnTo>
                  <a:lnTo>
                    <a:pt x="27348" y="42805"/>
                  </a:lnTo>
                  <a:lnTo>
                    <a:pt x="27631" y="45414"/>
                  </a:lnTo>
                  <a:lnTo>
                    <a:pt x="28263" y="48018"/>
                  </a:lnTo>
                  <a:lnTo>
                    <a:pt x="28894" y="50622"/>
                  </a:lnTo>
                  <a:lnTo>
                    <a:pt x="29767" y="53255"/>
                  </a:lnTo>
                  <a:lnTo>
                    <a:pt x="30513" y="55878"/>
                  </a:lnTo>
                  <a:lnTo>
                    <a:pt x="31259" y="58502"/>
                  </a:lnTo>
                  <a:lnTo>
                    <a:pt x="32060" y="61135"/>
                  </a:lnTo>
                  <a:lnTo>
                    <a:pt x="32736" y="63758"/>
                  </a:lnTo>
                  <a:lnTo>
                    <a:pt x="33412" y="66381"/>
                  </a:lnTo>
                  <a:lnTo>
                    <a:pt x="34260" y="69004"/>
                  </a:lnTo>
                  <a:lnTo>
                    <a:pt x="34568" y="71616"/>
                  </a:lnTo>
                  <a:lnTo>
                    <a:pt x="34876" y="74229"/>
                  </a:lnTo>
                  <a:lnTo>
                    <a:pt x="34731" y="76835"/>
                  </a:lnTo>
                  <a:lnTo>
                    <a:pt x="34585" y="79435"/>
                  </a:lnTo>
                  <a:lnTo>
                    <a:pt x="34439" y="82034"/>
                  </a:lnTo>
                  <a:lnTo>
                    <a:pt x="34040" y="84625"/>
                  </a:lnTo>
                  <a:lnTo>
                    <a:pt x="33692" y="87212"/>
                  </a:lnTo>
                  <a:lnTo>
                    <a:pt x="33343" y="89798"/>
                  </a:lnTo>
                  <a:lnTo>
                    <a:pt x="32885" y="92378"/>
                  </a:lnTo>
                  <a:lnTo>
                    <a:pt x="32495" y="94953"/>
                  </a:lnTo>
                  <a:lnTo>
                    <a:pt x="32105" y="97530"/>
                  </a:lnTo>
                  <a:lnTo>
                    <a:pt x="31695" y="100100"/>
                  </a:lnTo>
                  <a:lnTo>
                    <a:pt x="30163" y="112933"/>
                  </a:lnTo>
                  <a:lnTo>
                    <a:pt x="30165" y="115713"/>
                  </a:lnTo>
                  <a:lnTo>
                    <a:pt x="29769" y="118057"/>
                  </a:lnTo>
                  <a:lnTo>
                    <a:pt x="29373" y="120401"/>
                  </a:lnTo>
                  <a:lnTo>
                    <a:pt x="28663" y="122380"/>
                  </a:lnTo>
                  <a:lnTo>
                    <a:pt x="28050" y="124434"/>
                  </a:lnTo>
                  <a:lnTo>
                    <a:pt x="27437" y="126488"/>
                  </a:lnTo>
                  <a:lnTo>
                    <a:pt x="26709" y="128383"/>
                  </a:lnTo>
                  <a:lnTo>
                    <a:pt x="26092" y="130378"/>
                  </a:lnTo>
                  <a:lnTo>
                    <a:pt x="25475" y="132374"/>
                  </a:lnTo>
                  <a:lnTo>
                    <a:pt x="24862" y="134342"/>
                  </a:lnTo>
                  <a:lnTo>
                    <a:pt x="24348" y="136404"/>
                  </a:lnTo>
                  <a:lnTo>
                    <a:pt x="23834" y="138466"/>
                  </a:lnTo>
                  <a:lnTo>
                    <a:pt x="23600" y="140789"/>
                  </a:lnTo>
                  <a:lnTo>
                    <a:pt x="23006" y="142753"/>
                  </a:lnTo>
                  <a:lnTo>
                    <a:pt x="18887" y="151558"/>
                  </a:lnTo>
                  <a:lnTo>
                    <a:pt x="18507" y="15223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05642" y="255521"/>
              <a:ext cx="124460" cy="24130"/>
            </a:xfrm>
            <a:custGeom>
              <a:avLst/>
              <a:gdLst/>
              <a:ahLst/>
              <a:cxnLst/>
              <a:rect l="l" t="t" r="r" b="b"/>
              <a:pathLst>
                <a:path w="124460" h="24129">
                  <a:moveTo>
                    <a:pt x="1898" y="23303"/>
                  </a:moveTo>
                  <a:lnTo>
                    <a:pt x="1898" y="23303"/>
                  </a:lnTo>
                  <a:lnTo>
                    <a:pt x="0" y="23303"/>
                  </a:lnTo>
                  <a:lnTo>
                    <a:pt x="159" y="23303"/>
                  </a:lnTo>
                  <a:lnTo>
                    <a:pt x="318" y="23303"/>
                  </a:lnTo>
                  <a:lnTo>
                    <a:pt x="754" y="23521"/>
                  </a:lnTo>
                  <a:lnTo>
                    <a:pt x="1546" y="23303"/>
                  </a:lnTo>
                  <a:lnTo>
                    <a:pt x="2339" y="23085"/>
                  </a:lnTo>
                  <a:lnTo>
                    <a:pt x="3505" y="22503"/>
                  </a:lnTo>
                  <a:lnTo>
                    <a:pt x="4915" y="21995"/>
                  </a:lnTo>
                  <a:lnTo>
                    <a:pt x="6325" y="21487"/>
                  </a:lnTo>
                  <a:lnTo>
                    <a:pt x="8094" y="20822"/>
                  </a:lnTo>
                  <a:lnTo>
                    <a:pt x="10009" y="20256"/>
                  </a:lnTo>
                  <a:lnTo>
                    <a:pt x="29042" y="16786"/>
                  </a:lnTo>
                  <a:lnTo>
                    <a:pt x="31456" y="16311"/>
                  </a:lnTo>
                  <a:lnTo>
                    <a:pt x="33871" y="15836"/>
                  </a:lnTo>
                  <a:lnTo>
                    <a:pt x="35991" y="15069"/>
                  </a:lnTo>
                  <a:lnTo>
                    <a:pt x="38166" y="14410"/>
                  </a:lnTo>
                  <a:lnTo>
                    <a:pt x="40341" y="13751"/>
                  </a:lnTo>
                  <a:lnTo>
                    <a:pt x="42387" y="12995"/>
                  </a:lnTo>
                  <a:lnTo>
                    <a:pt x="44508" y="12356"/>
                  </a:lnTo>
                  <a:lnTo>
                    <a:pt x="57529" y="9233"/>
                  </a:lnTo>
                  <a:lnTo>
                    <a:pt x="59790" y="8860"/>
                  </a:lnTo>
                  <a:lnTo>
                    <a:pt x="74120" y="7694"/>
                  </a:lnTo>
                  <a:lnTo>
                    <a:pt x="76828" y="7847"/>
                  </a:lnTo>
                  <a:lnTo>
                    <a:pt x="79114" y="7578"/>
                  </a:lnTo>
                  <a:lnTo>
                    <a:pt x="81401" y="7309"/>
                  </a:lnTo>
                  <a:lnTo>
                    <a:pt x="83359" y="6719"/>
                  </a:lnTo>
                  <a:lnTo>
                    <a:pt x="85396" y="6207"/>
                  </a:lnTo>
                  <a:lnTo>
                    <a:pt x="87434" y="5695"/>
                  </a:lnTo>
                  <a:lnTo>
                    <a:pt x="89338" y="5052"/>
                  </a:lnTo>
                  <a:lnTo>
                    <a:pt x="91341" y="4505"/>
                  </a:lnTo>
                  <a:lnTo>
                    <a:pt x="93344" y="3959"/>
                  </a:lnTo>
                  <a:lnTo>
                    <a:pt x="95334" y="3399"/>
                  </a:lnTo>
                  <a:lnTo>
                    <a:pt x="97415" y="2927"/>
                  </a:lnTo>
                  <a:lnTo>
                    <a:pt x="99496" y="2456"/>
                  </a:lnTo>
                  <a:lnTo>
                    <a:pt x="101625" y="2033"/>
                  </a:lnTo>
                  <a:lnTo>
                    <a:pt x="103827" y="1679"/>
                  </a:lnTo>
                  <a:lnTo>
                    <a:pt x="106029" y="1326"/>
                  </a:lnTo>
                  <a:lnTo>
                    <a:pt x="108303" y="1043"/>
                  </a:lnTo>
                  <a:lnTo>
                    <a:pt x="110627" y="809"/>
                  </a:lnTo>
                  <a:lnTo>
                    <a:pt x="112951" y="575"/>
                  </a:lnTo>
                  <a:lnTo>
                    <a:pt x="115564" y="410"/>
                  </a:lnTo>
                  <a:lnTo>
                    <a:pt x="117772" y="275"/>
                  </a:lnTo>
                  <a:lnTo>
                    <a:pt x="119980" y="140"/>
                  </a:lnTo>
                  <a:lnTo>
                    <a:pt x="122858" y="45"/>
                  </a:lnTo>
                  <a:lnTo>
                    <a:pt x="12387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5" name="object 9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81748" y="195087"/>
            <a:ext cx="249610" cy="178789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481928" y="156536"/>
            <a:ext cx="80908" cy="185291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2616087" y="130631"/>
            <a:ext cx="386715" cy="241935"/>
            <a:chOff x="2616087" y="130631"/>
            <a:chExt cx="386715" cy="241935"/>
          </a:xfrm>
        </p:grpSpPr>
        <p:sp>
          <p:nvSpPr>
            <p:cNvPr id="98" name="object 98"/>
            <p:cNvSpPr/>
            <p:nvPr/>
          </p:nvSpPr>
          <p:spPr>
            <a:xfrm>
              <a:off x="2625612" y="193998"/>
              <a:ext cx="35560" cy="95250"/>
            </a:xfrm>
            <a:custGeom>
              <a:avLst/>
              <a:gdLst/>
              <a:ahLst/>
              <a:cxnLst/>
              <a:rect l="l" t="t" r="r" b="b"/>
              <a:pathLst>
                <a:path w="35560" h="95250">
                  <a:moveTo>
                    <a:pt x="28023" y="217"/>
                  </a:moveTo>
                  <a:lnTo>
                    <a:pt x="28023" y="217"/>
                  </a:lnTo>
                  <a:lnTo>
                    <a:pt x="17171" y="217"/>
                  </a:lnTo>
                  <a:lnTo>
                    <a:pt x="14874" y="0"/>
                  </a:lnTo>
                  <a:lnTo>
                    <a:pt x="12919" y="217"/>
                  </a:lnTo>
                  <a:lnTo>
                    <a:pt x="10965" y="435"/>
                  </a:lnTo>
                  <a:lnTo>
                    <a:pt x="8721" y="1017"/>
                  </a:lnTo>
                  <a:lnTo>
                    <a:pt x="7235" y="1525"/>
                  </a:lnTo>
                  <a:lnTo>
                    <a:pt x="5749" y="2033"/>
                  </a:lnTo>
                  <a:lnTo>
                    <a:pt x="4785" y="2480"/>
                  </a:lnTo>
                  <a:lnTo>
                    <a:pt x="4004" y="3264"/>
                  </a:lnTo>
                  <a:lnTo>
                    <a:pt x="3223" y="4048"/>
                  </a:lnTo>
                  <a:lnTo>
                    <a:pt x="2845" y="5006"/>
                  </a:lnTo>
                  <a:lnTo>
                    <a:pt x="2549" y="6231"/>
                  </a:lnTo>
                  <a:lnTo>
                    <a:pt x="2253" y="7456"/>
                  </a:lnTo>
                  <a:lnTo>
                    <a:pt x="2014" y="9159"/>
                  </a:lnTo>
                  <a:lnTo>
                    <a:pt x="2229" y="10615"/>
                  </a:lnTo>
                  <a:lnTo>
                    <a:pt x="2444" y="12070"/>
                  </a:lnTo>
                  <a:lnTo>
                    <a:pt x="3187" y="13421"/>
                  </a:lnTo>
                  <a:lnTo>
                    <a:pt x="3839" y="14962"/>
                  </a:lnTo>
                  <a:lnTo>
                    <a:pt x="4491" y="16502"/>
                  </a:lnTo>
                  <a:lnTo>
                    <a:pt x="5163" y="18101"/>
                  </a:lnTo>
                  <a:lnTo>
                    <a:pt x="6140" y="19860"/>
                  </a:lnTo>
                  <a:lnTo>
                    <a:pt x="7117" y="21617"/>
                  </a:lnTo>
                  <a:lnTo>
                    <a:pt x="8511" y="23504"/>
                  </a:lnTo>
                  <a:lnTo>
                    <a:pt x="9703" y="25507"/>
                  </a:lnTo>
                  <a:lnTo>
                    <a:pt x="10895" y="27509"/>
                  </a:lnTo>
                  <a:lnTo>
                    <a:pt x="11977" y="29874"/>
                  </a:lnTo>
                  <a:lnTo>
                    <a:pt x="13291" y="31877"/>
                  </a:lnTo>
                  <a:lnTo>
                    <a:pt x="14606" y="33880"/>
                  </a:lnTo>
                  <a:lnTo>
                    <a:pt x="16219" y="35645"/>
                  </a:lnTo>
                  <a:lnTo>
                    <a:pt x="17590" y="37525"/>
                  </a:lnTo>
                  <a:lnTo>
                    <a:pt x="18960" y="39406"/>
                  </a:lnTo>
                  <a:lnTo>
                    <a:pt x="20347" y="41225"/>
                  </a:lnTo>
                  <a:lnTo>
                    <a:pt x="21513" y="43160"/>
                  </a:lnTo>
                  <a:lnTo>
                    <a:pt x="25915" y="53576"/>
                  </a:lnTo>
                  <a:lnTo>
                    <a:pt x="26700" y="55579"/>
                  </a:lnTo>
                  <a:lnTo>
                    <a:pt x="27485" y="57582"/>
                  </a:lnTo>
                  <a:lnTo>
                    <a:pt x="28462" y="59309"/>
                  </a:lnTo>
                  <a:lnTo>
                    <a:pt x="29292" y="61156"/>
                  </a:lnTo>
                  <a:lnTo>
                    <a:pt x="30122" y="63003"/>
                  </a:lnTo>
                  <a:lnTo>
                    <a:pt x="30969" y="64770"/>
                  </a:lnTo>
                  <a:lnTo>
                    <a:pt x="31680" y="66661"/>
                  </a:lnTo>
                  <a:lnTo>
                    <a:pt x="32391" y="68552"/>
                  </a:lnTo>
                  <a:lnTo>
                    <a:pt x="33029" y="70474"/>
                  </a:lnTo>
                  <a:lnTo>
                    <a:pt x="33560" y="72501"/>
                  </a:lnTo>
                  <a:lnTo>
                    <a:pt x="34091" y="74529"/>
                  </a:lnTo>
                  <a:lnTo>
                    <a:pt x="34733" y="76638"/>
                  </a:lnTo>
                  <a:lnTo>
                    <a:pt x="34866" y="78825"/>
                  </a:lnTo>
                  <a:lnTo>
                    <a:pt x="34999" y="81012"/>
                  </a:lnTo>
                  <a:lnTo>
                    <a:pt x="34881" y="83509"/>
                  </a:lnTo>
                  <a:lnTo>
                    <a:pt x="34356" y="85621"/>
                  </a:lnTo>
                  <a:lnTo>
                    <a:pt x="33831" y="87734"/>
                  </a:lnTo>
                  <a:lnTo>
                    <a:pt x="32917" y="90002"/>
                  </a:lnTo>
                  <a:lnTo>
                    <a:pt x="31716" y="91500"/>
                  </a:lnTo>
                  <a:lnTo>
                    <a:pt x="30516" y="92998"/>
                  </a:lnTo>
                  <a:lnTo>
                    <a:pt x="28923" y="94112"/>
                  </a:lnTo>
                  <a:lnTo>
                    <a:pt x="27153" y="94612"/>
                  </a:lnTo>
                  <a:lnTo>
                    <a:pt x="25384" y="95113"/>
                  </a:lnTo>
                  <a:lnTo>
                    <a:pt x="23287" y="95024"/>
                  </a:lnTo>
                  <a:lnTo>
                    <a:pt x="21097" y="94505"/>
                  </a:lnTo>
                  <a:lnTo>
                    <a:pt x="18907" y="93986"/>
                  </a:lnTo>
                  <a:lnTo>
                    <a:pt x="16261" y="92874"/>
                  </a:lnTo>
                  <a:lnTo>
                    <a:pt x="0" y="68583"/>
                  </a:lnTo>
                  <a:lnTo>
                    <a:pt x="274" y="66619"/>
                  </a:lnTo>
                  <a:lnTo>
                    <a:pt x="549" y="64655"/>
                  </a:lnTo>
                  <a:lnTo>
                    <a:pt x="1442" y="62810"/>
                  </a:lnTo>
                  <a:lnTo>
                    <a:pt x="2225" y="61269"/>
                  </a:lnTo>
                  <a:lnTo>
                    <a:pt x="3007" y="59727"/>
                  </a:lnTo>
                  <a:lnTo>
                    <a:pt x="4513" y="58018"/>
                  </a:lnTo>
                  <a:lnTo>
                    <a:pt x="4971" y="57368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745719" y="178832"/>
              <a:ext cx="8255" cy="99695"/>
            </a:xfrm>
            <a:custGeom>
              <a:avLst/>
              <a:gdLst/>
              <a:ahLst/>
              <a:cxnLst/>
              <a:rect l="l" t="t" r="r" b="b"/>
              <a:pathLst>
                <a:path w="8255" h="99695">
                  <a:moveTo>
                    <a:pt x="218" y="0"/>
                  </a:moveTo>
                  <a:lnTo>
                    <a:pt x="218" y="0"/>
                  </a:lnTo>
                  <a:lnTo>
                    <a:pt x="218" y="5646"/>
                  </a:lnTo>
                  <a:lnTo>
                    <a:pt x="0" y="7487"/>
                  </a:lnTo>
                  <a:lnTo>
                    <a:pt x="218" y="9060"/>
                  </a:lnTo>
                  <a:lnTo>
                    <a:pt x="436" y="10634"/>
                  </a:lnTo>
                  <a:lnTo>
                    <a:pt x="1017" y="12131"/>
                  </a:lnTo>
                  <a:lnTo>
                    <a:pt x="1525" y="13796"/>
                  </a:lnTo>
                  <a:lnTo>
                    <a:pt x="2033" y="15460"/>
                  </a:lnTo>
                  <a:lnTo>
                    <a:pt x="2698" y="17185"/>
                  </a:lnTo>
                  <a:lnTo>
                    <a:pt x="3264" y="19048"/>
                  </a:lnTo>
                  <a:lnTo>
                    <a:pt x="3830" y="20911"/>
                  </a:lnTo>
                  <a:lnTo>
                    <a:pt x="4424" y="22893"/>
                  </a:lnTo>
                  <a:lnTo>
                    <a:pt x="4923" y="24975"/>
                  </a:lnTo>
                  <a:lnTo>
                    <a:pt x="5422" y="27056"/>
                  </a:lnTo>
                  <a:lnTo>
                    <a:pt x="8260" y="64076"/>
                  </a:lnTo>
                  <a:lnTo>
                    <a:pt x="8252" y="66690"/>
                  </a:lnTo>
                  <a:lnTo>
                    <a:pt x="8244" y="69297"/>
                  </a:lnTo>
                  <a:lnTo>
                    <a:pt x="8235" y="71904"/>
                  </a:lnTo>
                  <a:lnTo>
                    <a:pt x="8211" y="74514"/>
                  </a:lnTo>
                  <a:lnTo>
                    <a:pt x="8189" y="77117"/>
                  </a:lnTo>
                  <a:lnTo>
                    <a:pt x="8168" y="79721"/>
                  </a:lnTo>
                  <a:lnTo>
                    <a:pt x="8139" y="82322"/>
                  </a:lnTo>
                  <a:lnTo>
                    <a:pt x="8114" y="84917"/>
                  </a:lnTo>
                  <a:lnTo>
                    <a:pt x="8090" y="87511"/>
                  </a:lnTo>
                  <a:lnTo>
                    <a:pt x="8064" y="90319"/>
                  </a:lnTo>
                  <a:lnTo>
                    <a:pt x="8042" y="92686"/>
                  </a:lnTo>
                  <a:lnTo>
                    <a:pt x="8020" y="95053"/>
                  </a:lnTo>
                  <a:lnTo>
                    <a:pt x="7993" y="98049"/>
                  </a:lnTo>
                  <a:lnTo>
                    <a:pt x="7983" y="9912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722643" y="236959"/>
              <a:ext cx="84455" cy="12065"/>
            </a:xfrm>
            <a:custGeom>
              <a:avLst/>
              <a:gdLst/>
              <a:ahLst/>
              <a:cxnLst/>
              <a:rect l="l" t="t" r="r" b="b"/>
              <a:pathLst>
                <a:path w="84455" h="12064">
                  <a:moveTo>
                    <a:pt x="218" y="3406"/>
                  </a:moveTo>
                  <a:lnTo>
                    <a:pt x="218" y="3188"/>
                  </a:lnTo>
                  <a:lnTo>
                    <a:pt x="0" y="2606"/>
                  </a:lnTo>
                  <a:lnTo>
                    <a:pt x="218" y="2099"/>
                  </a:lnTo>
                  <a:lnTo>
                    <a:pt x="2480" y="0"/>
                  </a:lnTo>
                  <a:lnTo>
                    <a:pt x="3264" y="7"/>
                  </a:lnTo>
                  <a:lnTo>
                    <a:pt x="4048" y="16"/>
                  </a:lnTo>
                  <a:lnTo>
                    <a:pt x="5006" y="224"/>
                  </a:lnTo>
                  <a:lnTo>
                    <a:pt x="6231" y="410"/>
                  </a:lnTo>
                  <a:lnTo>
                    <a:pt x="7456" y="595"/>
                  </a:lnTo>
                  <a:lnTo>
                    <a:pt x="8942" y="878"/>
                  </a:lnTo>
                  <a:lnTo>
                    <a:pt x="10615" y="1120"/>
                  </a:lnTo>
                  <a:lnTo>
                    <a:pt x="20582" y="2095"/>
                  </a:lnTo>
                  <a:lnTo>
                    <a:pt x="22906" y="2498"/>
                  </a:lnTo>
                  <a:lnTo>
                    <a:pt x="25230" y="2900"/>
                  </a:lnTo>
                  <a:lnTo>
                    <a:pt x="27711" y="3639"/>
                  </a:lnTo>
                  <a:lnTo>
                    <a:pt x="30213" y="4277"/>
                  </a:lnTo>
                  <a:lnTo>
                    <a:pt x="32715" y="4915"/>
                  </a:lnTo>
                  <a:lnTo>
                    <a:pt x="35318" y="5678"/>
                  </a:lnTo>
                  <a:lnTo>
                    <a:pt x="37920" y="6325"/>
                  </a:lnTo>
                  <a:lnTo>
                    <a:pt x="61745" y="10545"/>
                  </a:lnTo>
                  <a:lnTo>
                    <a:pt x="64386" y="10803"/>
                  </a:lnTo>
                  <a:lnTo>
                    <a:pt x="82879" y="11482"/>
                  </a:lnTo>
                  <a:lnTo>
                    <a:pt x="83958" y="1149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45710" y="178832"/>
              <a:ext cx="23495" cy="107314"/>
            </a:xfrm>
            <a:custGeom>
              <a:avLst/>
              <a:gdLst/>
              <a:ahLst/>
              <a:cxnLst/>
              <a:rect l="l" t="t" r="r" b="b"/>
              <a:pathLst>
                <a:path w="23494" h="107314">
                  <a:moveTo>
                    <a:pt x="218" y="0"/>
                  </a:moveTo>
                  <a:lnTo>
                    <a:pt x="218" y="218"/>
                  </a:lnTo>
                  <a:lnTo>
                    <a:pt x="218" y="582"/>
                  </a:lnTo>
                  <a:lnTo>
                    <a:pt x="218" y="1307"/>
                  </a:lnTo>
                  <a:lnTo>
                    <a:pt x="218" y="2033"/>
                  </a:lnTo>
                  <a:lnTo>
                    <a:pt x="0" y="3062"/>
                  </a:lnTo>
                  <a:lnTo>
                    <a:pt x="218" y="4354"/>
                  </a:lnTo>
                  <a:lnTo>
                    <a:pt x="435" y="5646"/>
                  </a:lnTo>
                  <a:lnTo>
                    <a:pt x="1017" y="7269"/>
                  </a:lnTo>
                  <a:lnTo>
                    <a:pt x="1525" y="9060"/>
                  </a:lnTo>
                  <a:lnTo>
                    <a:pt x="2033" y="10852"/>
                  </a:lnTo>
                  <a:lnTo>
                    <a:pt x="2698" y="12930"/>
                  </a:lnTo>
                  <a:lnTo>
                    <a:pt x="3264" y="15103"/>
                  </a:lnTo>
                  <a:lnTo>
                    <a:pt x="3831" y="17275"/>
                  </a:lnTo>
                  <a:lnTo>
                    <a:pt x="4424" y="19666"/>
                  </a:lnTo>
                  <a:lnTo>
                    <a:pt x="4923" y="22095"/>
                  </a:lnTo>
                  <a:lnTo>
                    <a:pt x="5423" y="24524"/>
                  </a:lnTo>
                  <a:lnTo>
                    <a:pt x="5662" y="27099"/>
                  </a:lnTo>
                  <a:lnTo>
                    <a:pt x="6261" y="29681"/>
                  </a:lnTo>
                  <a:lnTo>
                    <a:pt x="6860" y="32261"/>
                  </a:lnTo>
                  <a:lnTo>
                    <a:pt x="7752" y="34927"/>
                  </a:lnTo>
                  <a:lnTo>
                    <a:pt x="8517" y="37580"/>
                  </a:lnTo>
                  <a:lnTo>
                    <a:pt x="9282" y="40234"/>
                  </a:lnTo>
                  <a:lnTo>
                    <a:pt x="10132" y="42928"/>
                  </a:lnTo>
                  <a:lnTo>
                    <a:pt x="14770" y="66878"/>
                  </a:lnTo>
                  <a:lnTo>
                    <a:pt x="15237" y="69499"/>
                  </a:lnTo>
                  <a:lnTo>
                    <a:pt x="15704" y="72119"/>
                  </a:lnTo>
                  <a:lnTo>
                    <a:pt x="16446" y="74725"/>
                  </a:lnTo>
                  <a:lnTo>
                    <a:pt x="17083" y="77323"/>
                  </a:lnTo>
                  <a:lnTo>
                    <a:pt x="17721" y="79923"/>
                  </a:lnTo>
                  <a:lnTo>
                    <a:pt x="18448" y="82508"/>
                  </a:lnTo>
                  <a:lnTo>
                    <a:pt x="19062" y="85090"/>
                  </a:lnTo>
                  <a:lnTo>
                    <a:pt x="22053" y="100511"/>
                  </a:lnTo>
                  <a:lnTo>
                    <a:pt x="22410" y="102857"/>
                  </a:lnTo>
                  <a:lnTo>
                    <a:pt x="22764" y="105824"/>
                  </a:lnTo>
                  <a:lnTo>
                    <a:pt x="22906" y="10688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13320" y="130631"/>
              <a:ext cx="88964" cy="241551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12780" y="598714"/>
            <a:ext cx="407884" cy="257370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51735" y="599824"/>
            <a:ext cx="516023" cy="270917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63664" y="602654"/>
            <a:ext cx="473821" cy="1928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1915014" y="632411"/>
            <a:ext cx="44450" cy="97790"/>
          </a:xfrm>
          <a:custGeom>
            <a:avLst/>
            <a:gdLst/>
            <a:ahLst/>
            <a:cxnLst/>
            <a:rect l="l" t="t" r="r" b="b"/>
            <a:pathLst>
              <a:path w="44450" h="97790">
                <a:moveTo>
                  <a:pt x="30985" y="30998"/>
                </a:moveTo>
                <a:lnTo>
                  <a:pt x="30985" y="30780"/>
                </a:lnTo>
                <a:lnTo>
                  <a:pt x="30767" y="30198"/>
                </a:lnTo>
                <a:lnTo>
                  <a:pt x="30985" y="29690"/>
                </a:lnTo>
                <a:lnTo>
                  <a:pt x="31203" y="29182"/>
                </a:lnTo>
                <a:lnTo>
                  <a:pt x="31785" y="28735"/>
                </a:lnTo>
                <a:lnTo>
                  <a:pt x="32292" y="27951"/>
                </a:lnTo>
                <a:lnTo>
                  <a:pt x="32800" y="27167"/>
                </a:lnTo>
                <a:lnTo>
                  <a:pt x="33465" y="26210"/>
                </a:lnTo>
                <a:lnTo>
                  <a:pt x="34032" y="24984"/>
                </a:lnTo>
                <a:lnTo>
                  <a:pt x="34598" y="23759"/>
                </a:lnTo>
                <a:lnTo>
                  <a:pt x="35409" y="22056"/>
                </a:lnTo>
                <a:lnTo>
                  <a:pt x="35691" y="20601"/>
                </a:lnTo>
                <a:lnTo>
                  <a:pt x="35972" y="19145"/>
                </a:lnTo>
                <a:lnTo>
                  <a:pt x="35847" y="17794"/>
                </a:lnTo>
                <a:lnTo>
                  <a:pt x="35720" y="16253"/>
                </a:lnTo>
                <a:lnTo>
                  <a:pt x="35593" y="14713"/>
                </a:lnTo>
                <a:lnTo>
                  <a:pt x="35457" y="12896"/>
                </a:lnTo>
                <a:lnTo>
                  <a:pt x="34930" y="11355"/>
                </a:lnTo>
                <a:lnTo>
                  <a:pt x="28487" y="3692"/>
                </a:lnTo>
                <a:lnTo>
                  <a:pt x="26887" y="2764"/>
                </a:lnTo>
                <a:lnTo>
                  <a:pt x="24982" y="2039"/>
                </a:lnTo>
                <a:lnTo>
                  <a:pt x="22955" y="1442"/>
                </a:lnTo>
                <a:lnTo>
                  <a:pt x="20927" y="845"/>
                </a:lnTo>
                <a:lnTo>
                  <a:pt x="18438" y="223"/>
                </a:lnTo>
                <a:lnTo>
                  <a:pt x="16323" y="111"/>
                </a:lnTo>
                <a:lnTo>
                  <a:pt x="14209" y="0"/>
                </a:lnTo>
                <a:lnTo>
                  <a:pt x="12068" y="188"/>
                </a:lnTo>
                <a:lnTo>
                  <a:pt x="10269" y="774"/>
                </a:lnTo>
                <a:lnTo>
                  <a:pt x="8471" y="1360"/>
                </a:lnTo>
                <a:lnTo>
                  <a:pt x="6868" y="2357"/>
                </a:lnTo>
                <a:lnTo>
                  <a:pt x="5534" y="3628"/>
                </a:lnTo>
                <a:lnTo>
                  <a:pt x="4199" y="4898"/>
                </a:lnTo>
                <a:lnTo>
                  <a:pt x="279" y="14628"/>
                </a:lnTo>
                <a:lnTo>
                  <a:pt x="0" y="16649"/>
                </a:lnTo>
                <a:lnTo>
                  <a:pt x="301" y="18536"/>
                </a:lnTo>
                <a:lnTo>
                  <a:pt x="585" y="20525"/>
                </a:lnTo>
                <a:lnTo>
                  <a:pt x="869" y="22514"/>
                </a:lnTo>
                <a:lnTo>
                  <a:pt x="1247" y="24708"/>
                </a:lnTo>
                <a:lnTo>
                  <a:pt x="1983" y="26561"/>
                </a:lnTo>
                <a:lnTo>
                  <a:pt x="2718" y="28414"/>
                </a:lnTo>
                <a:lnTo>
                  <a:pt x="3943" y="29953"/>
                </a:lnTo>
                <a:lnTo>
                  <a:pt x="4997" y="31641"/>
                </a:lnTo>
                <a:lnTo>
                  <a:pt x="6051" y="33328"/>
                </a:lnTo>
                <a:lnTo>
                  <a:pt x="7055" y="35151"/>
                </a:lnTo>
                <a:lnTo>
                  <a:pt x="8307" y="36686"/>
                </a:lnTo>
                <a:lnTo>
                  <a:pt x="9559" y="38223"/>
                </a:lnTo>
                <a:lnTo>
                  <a:pt x="11153" y="39440"/>
                </a:lnTo>
                <a:lnTo>
                  <a:pt x="12509" y="40857"/>
                </a:lnTo>
                <a:lnTo>
                  <a:pt x="13866" y="42274"/>
                </a:lnTo>
                <a:lnTo>
                  <a:pt x="15048" y="43855"/>
                </a:lnTo>
                <a:lnTo>
                  <a:pt x="16444" y="45190"/>
                </a:lnTo>
                <a:lnTo>
                  <a:pt x="17839" y="46525"/>
                </a:lnTo>
                <a:lnTo>
                  <a:pt x="19269" y="47581"/>
                </a:lnTo>
                <a:lnTo>
                  <a:pt x="20883" y="48866"/>
                </a:lnTo>
                <a:lnTo>
                  <a:pt x="22497" y="50150"/>
                </a:lnTo>
                <a:lnTo>
                  <a:pt x="24461" y="51420"/>
                </a:lnTo>
                <a:lnTo>
                  <a:pt x="26128" y="52896"/>
                </a:lnTo>
                <a:lnTo>
                  <a:pt x="27794" y="54374"/>
                </a:lnTo>
                <a:lnTo>
                  <a:pt x="29255" y="56188"/>
                </a:lnTo>
                <a:lnTo>
                  <a:pt x="30883" y="57727"/>
                </a:lnTo>
                <a:lnTo>
                  <a:pt x="32511" y="59267"/>
                </a:lnTo>
                <a:lnTo>
                  <a:pt x="34344" y="60609"/>
                </a:lnTo>
                <a:lnTo>
                  <a:pt x="35893" y="62136"/>
                </a:lnTo>
                <a:lnTo>
                  <a:pt x="43374" y="72322"/>
                </a:lnTo>
                <a:lnTo>
                  <a:pt x="44040" y="74034"/>
                </a:lnTo>
                <a:lnTo>
                  <a:pt x="44129" y="75518"/>
                </a:lnTo>
                <a:lnTo>
                  <a:pt x="44173" y="77165"/>
                </a:lnTo>
                <a:lnTo>
                  <a:pt x="44217" y="78811"/>
                </a:lnTo>
                <a:lnTo>
                  <a:pt x="44130" y="80429"/>
                </a:lnTo>
                <a:lnTo>
                  <a:pt x="36963" y="92685"/>
                </a:lnTo>
                <a:lnTo>
                  <a:pt x="35293" y="94126"/>
                </a:lnTo>
                <a:lnTo>
                  <a:pt x="33085" y="95596"/>
                </a:lnTo>
                <a:lnTo>
                  <a:pt x="31203" y="96419"/>
                </a:lnTo>
                <a:lnTo>
                  <a:pt x="29321" y="97243"/>
                </a:lnTo>
                <a:lnTo>
                  <a:pt x="27121" y="97469"/>
                </a:lnTo>
                <a:lnTo>
                  <a:pt x="25671" y="97626"/>
                </a:lnTo>
                <a:lnTo>
                  <a:pt x="24220" y="97783"/>
                </a:lnTo>
                <a:lnTo>
                  <a:pt x="23053" y="97566"/>
                </a:lnTo>
                <a:lnTo>
                  <a:pt x="22501" y="97363"/>
                </a:lnTo>
                <a:lnTo>
                  <a:pt x="21948" y="97160"/>
                </a:lnTo>
                <a:lnTo>
                  <a:pt x="22149" y="96758"/>
                </a:lnTo>
                <a:lnTo>
                  <a:pt x="22358" y="96410"/>
                </a:lnTo>
                <a:lnTo>
                  <a:pt x="22566" y="96062"/>
                </a:lnTo>
                <a:lnTo>
                  <a:pt x="23520" y="95463"/>
                </a:lnTo>
                <a:lnTo>
                  <a:pt x="23753" y="95274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2174699" y="575063"/>
            <a:ext cx="130810" cy="193040"/>
            <a:chOff x="2174699" y="575063"/>
            <a:chExt cx="130810" cy="193040"/>
          </a:xfrm>
        </p:grpSpPr>
        <p:sp>
          <p:nvSpPr>
            <p:cNvPr id="108" name="object 108"/>
            <p:cNvSpPr/>
            <p:nvPr/>
          </p:nvSpPr>
          <p:spPr>
            <a:xfrm>
              <a:off x="2216694" y="584588"/>
              <a:ext cx="29845" cy="173990"/>
            </a:xfrm>
            <a:custGeom>
              <a:avLst/>
              <a:gdLst/>
              <a:ahLst/>
              <a:cxnLst/>
              <a:rect l="l" t="t" r="r" b="b"/>
              <a:pathLst>
                <a:path w="29844" h="173990">
                  <a:moveTo>
                    <a:pt x="6206" y="9596"/>
                  </a:moveTo>
                  <a:lnTo>
                    <a:pt x="6206" y="9378"/>
                  </a:lnTo>
                  <a:lnTo>
                    <a:pt x="6206" y="9014"/>
                  </a:lnTo>
                  <a:lnTo>
                    <a:pt x="6206" y="8288"/>
                  </a:lnTo>
                  <a:lnTo>
                    <a:pt x="6206" y="7563"/>
                  </a:lnTo>
                  <a:lnTo>
                    <a:pt x="6424" y="6315"/>
                  </a:lnTo>
                  <a:lnTo>
                    <a:pt x="6206" y="5242"/>
                  </a:lnTo>
                  <a:lnTo>
                    <a:pt x="5988" y="4167"/>
                  </a:lnTo>
                  <a:lnTo>
                    <a:pt x="5406" y="2691"/>
                  </a:lnTo>
                  <a:lnTo>
                    <a:pt x="4898" y="1844"/>
                  </a:lnTo>
                  <a:lnTo>
                    <a:pt x="4390" y="996"/>
                  </a:lnTo>
                  <a:lnTo>
                    <a:pt x="3725" y="309"/>
                  </a:lnTo>
                  <a:lnTo>
                    <a:pt x="3159" y="155"/>
                  </a:lnTo>
                  <a:lnTo>
                    <a:pt x="2593" y="0"/>
                  </a:lnTo>
                  <a:lnTo>
                    <a:pt x="1999" y="261"/>
                  </a:lnTo>
                  <a:lnTo>
                    <a:pt x="1500" y="915"/>
                  </a:lnTo>
                  <a:lnTo>
                    <a:pt x="1000" y="1569"/>
                  </a:lnTo>
                  <a:lnTo>
                    <a:pt x="326" y="2695"/>
                  </a:lnTo>
                  <a:lnTo>
                    <a:pt x="162" y="4078"/>
                  </a:lnTo>
                  <a:lnTo>
                    <a:pt x="0" y="5462"/>
                  </a:lnTo>
                  <a:lnTo>
                    <a:pt x="271" y="7265"/>
                  </a:lnTo>
                  <a:lnTo>
                    <a:pt x="521" y="9214"/>
                  </a:lnTo>
                  <a:lnTo>
                    <a:pt x="772" y="11162"/>
                  </a:lnTo>
                  <a:lnTo>
                    <a:pt x="1252" y="13433"/>
                  </a:lnTo>
                  <a:lnTo>
                    <a:pt x="1667" y="15769"/>
                  </a:lnTo>
                  <a:lnTo>
                    <a:pt x="2082" y="18105"/>
                  </a:lnTo>
                  <a:lnTo>
                    <a:pt x="2585" y="20659"/>
                  </a:lnTo>
                  <a:lnTo>
                    <a:pt x="3011" y="23228"/>
                  </a:lnTo>
                  <a:lnTo>
                    <a:pt x="5170" y="39329"/>
                  </a:lnTo>
                  <a:lnTo>
                    <a:pt x="5436" y="42050"/>
                  </a:lnTo>
                  <a:lnTo>
                    <a:pt x="5646" y="44790"/>
                  </a:lnTo>
                  <a:lnTo>
                    <a:pt x="5819" y="47503"/>
                  </a:lnTo>
                  <a:lnTo>
                    <a:pt x="5992" y="50216"/>
                  </a:lnTo>
                  <a:lnTo>
                    <a:pt x="5893" y="52923"/>
                  </a:lnTo>
                  <a:lnTo>
                    <a:pt x="6208" y="55607"/>
                  </a:lnTo>
                  <a:lnTo>
                    <a:pt x="6524" y="58291"/>
                  </a:lnTo>
                  <a:lnTo>
                    <a:pt x="7160" y="60956"/>
                  </a:lnTo>
                  <a:lnTo>
                    <a:pt x="7710" y="63605"/>
                  </a:lnTo>
                  <a:lnTo>
                    <a:pt x="8261" y="66254"/>
                  </a:lnTo>
                  <a:lnTo>
                    <a:pt x="8938" y="68881"/>
                  </a:lnTo>
                  <a:lnTo>
                    <a:pt x="9513" y="71498"/>
                  </a:lnTo>
                  <a:lnTo>
                    <a:pt x="10088" y="74115"/>
                  </a:lnTo>
                  <a:lnTo>
                    <a:pt x="10671" y="76713"/>
                  </a:lnTo>
                  <a:lnTo>
                    <a:pt x="11160" y="79306"/>
                  </a:lnTo>
                  <a:lnTo>
                    <a:pt x="13879" y="102434"/>
                  </a:lnTo>
                  <a:lnTo>
                    <a:pt x="14015" y="104993"/>
                  </a:lnTo>
                  <a:lnTo>
                    <a:pt x="14091" y="107549"/>
                  </a:lnTo>
                  <a:lnTo>
                    <a:pt x="14153" y="110106"/>
                  </a:lnTo>
                  <a:lnTo>
                    <a:pt x="14214" y="112663"/>
                  </a:lnTo>
                  <a:lnTo>
                    <a:pt x="14232" y="115220"/>
                  </a:lnTo>
                  <a:lnTo>
                    <a:pt x="14246" y="117777"/>
                  </a:lnTo>
                  <a:lnTo>
                    <a:pt x="14259" y="120334"/>
                  </a:lnTo>
                  <a:lnTo>
                    <a:pt x="14246" y="122891"/>
                  </a:lnTo>
                  <a:lnTo>
                    <a:pt x="14233" y="125450"/>
                  </a:lnTo>
                  <a:lnTo>
                    <a:pt x="14220" y="128009"/>
                  </a:lnTo>
                  <a:lnTo>
                    <a:pt x="13975" y="130786"/>
                  </a:lnTo>
                  <a:lnTo>
                    <a:pt x="14170" y="133129"/>
                  </a:lnTo>
                  <a:lnTo>
                    <a:pt x="14364" y="135470"/>
                  </a:lnTo>
                  <a:lnTo>
                    <a:pt x="14916" y="137450"/>
                  </a:lnTo>
                  <a:lnTo>
                    <a:pt x="15399" y="139503"/>
                  </a:lnTo>
                  <a:lnTo>
                    <a:pt x="15882" y="141558"/>
                  </a:lnTo>
                  <a:lnTo>
                    <a:pt x="16521" y="143455"/>
                  </a:lnTo>
                  <a:lnTo>
                    <a:pt x="17066" y="145451"/>
                  </a:lnTo>
                  <a:lnTo>
                    <a:pt x="17611" y="147447"/>
                  </a:lnTo>
                  <a:lnTo>
                    <a:pt x="18185" y="149417"/>
                  </a:lnTo>
                  <a:lnTo>
                    <a:pt x="18669" y="151481"/>
                  </a:lnTo>
                  <a:lnTo>
                    <a:pt x="19152" y="153545"/>
                  </a:lnTo>
                  <a:lnTo>
                    <a:pt x="19596" y="155652"/>
                  </a:lnTo>
                  <a:lnTo>
                    <a:pt x="19966" y="157835"/>
                  </a:lnTo>
                  <a:lnTo>
                    <a:pt x="20337" y="160018"/>
                  </a:lnTo>
                  <a:lnTo>
                    <a:pt x="25468" y="173867"/>
                  </a:lnTo>
                  <a:lnTo>
                    <a:pt x="26090" y="173752"/>
                  </a:lnTo>
                  <a:lnTo>
                    <a:pt x="26611" y="173211"/>
                  </a:lnTo>
                  <a:lnTo>
                    <a:pt x="27132" y="172670"/>
                  </a:lnTo>
                  <a:lnTo>
                    <a:pt x="27582" y="171542"/>
                  </a:lnTo>
                  <a:lnTo>
                    <a:pt x="27955" y="170150"/>
                  </a:lnTo>
                  <a:lnTo>
                    <a:pt x="28329" y="168758"/>
                  </a:lnTo>
                  <a:lnTo>
                    <a:pt x="29374" y="158051"/>
                  </a:lnTo>
                  <a:lnTo>
                    <a:pt x="29502" y="155630"/>
                  </a:lnTo>
                  <a:lnTo>
                    <a:pt x="29786" y="152761"/>
                  </a:lnTo>
                  <a:lnTo>
                    <a:pt x="29619" y="150330"/>
                  </a:lnTo>
                  <a:lnTo>
                    <a:pt x="29453" y="147899"/>
                  </a:lnTo>
                  <a:lnTo>
                    <a:pt x="28880" y="145706"/>
                  </a:lnTo>
                  <a:lnTo>
                    <a:pt x="28376" y="143466"/>
                  </a:lnTo>
                  <a:lnTo>
                    <a:pt x="27874" y="141226"/>
                  </a:lnTo>
                  <a:lnTo>
                    <a:pt x="27405" y="139089"/>
                  </a:lnTo>
                  <a:lnTo>
                    <a:pt x="26601" y="136890"/>
                  </a:lnTo>
                  <a:lnTo>
                    <a:pt x="25798" y="134690"/>
                  </a:lnTo>
                  <a:lnTo>
                    <a:pt x="24589" y="132291"/>
                  </a:lnTo>
                  <a:lnTo>
                    <a:pt x="23554" y="130268"/>
                  </a:lnTo>
                  <a:lnTo>
                    <a:pt x="22519" y="128244"/>
                  </a:lnTo>
                  <a:lnTo>
                    <a:pt x="20916" y="125669"/>
                  </a:lnTo>
                  <a:lnTo>
                    <a:pt x="20389" y="124749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184224" y="656408"/>
              <a:ext cx="111760" cy="22860"/>
            </a:xfrm>
            <a:custGeom>
              <a:avLst/>
              <a:gdLst/>
              <a:ahLst/>
              <a:cxnLst/>
              <a:rect l="l" t="t" r="r" b="b"/>
              <a:pathLst>
                <a:path w="111760" h="22859">
                  <a:moveTo>
                    <a:pt x="218" y="22384"/>
                  </a:moveTo>
                  <a:lnTo>
                    <a:pt x="218" y="22166"/>
                  </a:lnTo>
                  <a:lnTo>
                    <a:pt x="218" y="21802"/>
                  </a:lnTo>
                  <a:lnTo>
                    <a:pt x="218" y="21077"/>
                  </a:lnTo>
                  <a:lnTo>
                    <a:pt x="218" y="20351"/>
                  </a:lnTo>
                  <a:lnTo>
                    <a:pt x="0" y="19104"/>
                  </a:lnTo>
                  <a:lnTo>
                    <a:pt x="4572" y="11635"/>
                  </a:lnTo>
                  <a:lnTo>
                    <a:pt x="5864" y="10755"/>
                  </a:lnTo>
                  <a:lnTo>
                    <a:pt x="15321" y="7807"/>
                  </a:lnTo>
                  <a:lnTo>
                    <a:pt x="17493" y="7398"/>
                  </a:lnTo>
                  <a:lnTo>
                    <a:pt x="29898" y="6462"/>
                  </a:lnTo>
                  <a:lnTo>
                    <a:pt x="32479" y="6368"/>
                  </a:lnTo>
                  <a:lnTo>
                    <a:pt x="35144" y="6348"/>
                  </a:lnTo>
                  <a:lnTo>
                    <a:pt x="37798" y="6335"/>
                  </a:lnTo>
                  <a:lnTo>
                    <a:pt x="40452" y="6322"/>
                  </a:lnTo>
                  <a:lnTo>
                    <a:pt x="43145" y="6355"/>
                  </a:lnTo>
                  <a:lnTo>
                    <a:pt x="45820" y="6384"/>
                  </a:lnTo>
                  <a:lnTo>
                    <a:pt x="48495" y="6415"/>
                  </a:lnTo>
                  <a:lnTo>
                    <a:pt x="51181" y="6468"/>
                  </a:lnTo>
                  <a:lnTo>
                    <a:pt x="53847" y="6515"/>
                  </a:lnTo>
                  <a:lnTo>
                    <a:pt x="56514" y="6560"/>
                  </a:lnTo>
                  <a:lnTo>
                    <a:pt x="59174" y="6615"/>
                  </a:lnTo>
                  <a:lnTo>
                    <a:pt x="61820" y="6662"/>
                  </a:lnTo>
                  <a:lnTo>
                    <a:pt x="64464" y="6708"/>
                  </a:lnTo>
                  <a:lnTo>
                    <a:pt x="67314" y="6972"/>
                  </a:lnTo>
                  <a:lnTo>
                    <a:pt x="69717" y="6793"/>
                  </a:lnTo>
                  <a:lnTo>
                    <a:pt x="72119" y="6614"/>
                  </a:lnTo>
                  <a:lnTo>
                    <a:pt x="74143" y="6066"/>
                  </a:lnTo>
                  <a:lnTo>
                    <a:pt x="76234" y="5587"/>
                  </a:lnTo>
                  <a:lnTo>
                    <a:pt x="78325" y="5107"/>
                  </a:lnTo>
                  <a:lnTo>
                    <a:pt x="80246" y="4464"/>
                  </a:lnTo>
                  <a:lnTo>
                    <a:pt x="82261" y="3916"/>
                  </a:lnTo>
                  <a:lnTo>
                    <a:pt x="84276" y="3368"/>
                  </a:lnTo>
                  <a:lnTo>
                    <a:pt x="86255" y="2787"/>
                  </a:lnTo>
                  <a:lnTo>
                    <a:pt x="88326" y="2298"/>
                  </a:lnTo>
                  <a:lnTo>
                    <a:pt x="90396" y="1808"/>
                  </a:lnTo>
                  <a:lnTo>
                    <a:pt x="92504" y="1357"/>
                  </a:lnTo>
                  <a:lnTo>
                    <a:pt x="94686" y="980"/>
                  </a:lnTo>
                  <a:lnTo>
                    <a:pt x="96868" y="603"/>
                  </a:lnTo>
                  <a:lnTo>
                    <a:pt x="99335" y="76"/>
                  </a:lnTo>
                  <a:lnTo>
                    <a:pt x="101420" y="37"/>
                  </a:lnTo>
                  <a:lnTo>
                    <a:pt x="103505" y="0"/>
                  </a:lnTo>
                  <a:lnTo>
                    <a:pt x="105515" y="395"/>
                  </a:lnTo>
                  <a:lnTo>
                    <a:pt x="107197" y="750"/>
                  </a:lnTo>
                  <a:lnTo>
                    <a:pt x="108879" y="1105"/>
                  </a:lnTo>
                  <a:lnTo>
                    <a:pt x="110793" y="1932"/>
                  </a:lnTo>
                  <a:lnTo>
                    <a:pt x="111512" y="216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0" name="object 11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412788" y="542576"/>
            <a:ext cx="80692" cy="214507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2543026" y="583364"/>
            <a:ext cx="211454" cy="178435"/>
            <a:chOff x="2543026" y="583364"/>
            <a:chExt cx="211454" cy="178435"/>
          </a:xfrm>
        </p:grpSpPr>
        <p:pic>
          <p:nvPicPr>
            <p:cNvPr id="112" name="object 1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43026" y="583364"/>
              <a:ext cx="128921" cy="13582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2710182" y="640116"/>
              <a:ext cx="34925" cy="112395"/>
            </a:xfrm>
            <a:custGeom>
              <a:avLst/>
              <a:gdLst/>
              <a:ahLst/>
              <a:cxnLst/>
              <a:rect l="l" t="t" r="r" b="b"/>
              <a:pathLst>
                <a:path w="34925" h="112395">
                  <a:moveTo>
                    <a:pt x="4986" y="217"/>
                  </a:moveTo>
                  <a:lnTo>
                    <a:pt x="4768" y="217"/>
                  </a:lnTo>
                  <a:lnTo>
                    <a:pt x="4186" y="0"/>
                  </a:lnTo>
                  <a:lnTo>
                    <a:pt x="3679" y="217"/>
                  </a:lnTo>
                  <a:lnTo>
                    <a:pt x="3171" y="435"/>
                  </a:lnTo>
                  <a:lnTo>
                    <a:pt x="2506" y="799"/>
                  </a:lnTo>
                  <a:lnTo>
                    <a:pt x="1940" y="1525"/>
                  </a:lnTo>
                  <a:lnTo>
                    <a:pt x="1374" y="2251"/>
                  </a:lnTo>
                  <a:lnTo>
                    <a:pt x="562" y="3280"/>
                  </a:lnTo>
                  <a:lnTo>
                    <a:pt x="281" y="4572"/>
                  </a:lnTo>
                  <a:lnTo>
                    <a:pt x="0" y="5863"/>
                  </a:lnTo>
                  <a:lnTo>
                    <a:pt x="124" y="7486"/>
                  </a:lnTo>
                  <a:lnTo>
                    <a:pt x="251" y="9278"/>
                  </a:lnTo>
                  <a:lnTo>
                    <a:pt x="378" y="11069"/>
                  </a:lnTo>
                  <a:lnTo>
                    <a:pt x="732" y="13148"/>
                  </a:lnTo>
                  <a:lnTo>
                    <a:pt x="1041" y="15321"/>
                  </a:lnTo>
                  <a:lnTo>
                    <a:pt x="1351" y="17493"/>
                  </a:lnTo>
                  <a:lnTo>
                    <a:pt x="1759" y="19883"/>
                  </a:lnTo>
                  <a:lnTo>
                    <a:pt x="2107" y="22313"/>
                  </a:lnTo>
                  <a:lnTo>
                    <a:pt x="2455" y="24742"/>
                  </a:lnTo>
                  <a:lnTo>
                    <a:pt x="2821" y="27317"/>
                  </a:lnTo>
                  <a:lnTo>
                    <a:pt x="3129" y="29898"/>
                  </a:lnTo>
                  <a:lnTo>
                    <a:pt x="3438" y="32479"/>
                  </a:lnTo>
                  <a:lnTo>
                    <a:pt x="4704" y="48495"/>
                  </a:lnTo>
                  <a:lnTo>
                    <a:pt x="4602" y="51181"/>
                  </a:lnTo>
                  <a:lnTo>
                    <a:pt x="4914" y="53847"/>
                  </a:lnTo>
                  <a:lnTo>
                    <a:pt x="5226" y="56514"/>
                  </a:lnTo>
                  <a:lnTo>
                    <a:pt x="5865" y="59174"/>
                  </a:lnTo>
                  <a:lnTo>
                    <a:pt x="6419" y="61819"/>
                  </a:lnTo>
                  <a:lnTo>
                    <a:pt x="6972" y="64465"/>
                  </a:lnTo>
                  <a:lnTo>
                    <a:pt x="7655" y="67096"/>
                  </a:lnTo>
                  <a:lnTo>
                    <a:pt x="8235" y="69717"/>
                  </a:lnTo>
                  <a:lnTo>
                    <a:pt x="8815" y="72337"/>
                  </a:lnTo>
                  <a:lnTo>
                    <a:pt x="9404" y="74943"/>
                  </a:lnTo>
                  <a:lnTo>
                    <a:pt x="9899" y="77541"/>
                  </a:lnTo>
                  <a:lnTo>
                    <a:pt x="10393" y="80140"/>
                  </a:lnTo>
                  <a:lnTo>
                    <a:pt x="10617" y="82944"/>
                  </a:lnTo>
                  <a:lnTo>
                    <a:pt x="11203" y="85307"/>
                  </a:lnTo>
                  <a:lnTo>
                    <a:pt x="11789" y="87672"/>
                  </a:lnTo>
                  <a:lnTo>
                    <a:pt x="12664" y="89661"/>
                  </a:lnTo>
                  <a:lnTo>
                    <a:pt x="13413" y="91724"/>
                  </a:lnTo>
                  <a:lnTo>
                    <a:pt x="14163" y="93786"/>
                  </a:lnTo>
                  <a:lnTo>
                    <a:pt x="14997" y="95685"/>
                  </a:lnTo>
                  <a:lnTo>
                    <a:pt x="15701" y="97682"/>
                  </a:lnTo>
                  <a:lnTo>
                    <a:pt x="16405" y="99679"/>
                  </a:lnTo>
                  <a:lnTo>
                    <a:pt x="16859" y="101863"/>
                  </a:lnTo>
                  <a:lnTo>
                    <a:pt x="17639" y="103706"/>
                  </a:lnTo>
                  <a:lnTo>
                    <a:pt x="18419" y="105549"/>
                  </a:lnTo>
                  <a:lnTo>
                    <a:pt x="19477" y="107505"/>
                  </a:lnTo>
                  <a:lnTo>
                    <a:pt x="20379" y="108739"/>
                  </a:lnTo>
                  <a:lnTo>
                    <a:pt x="21282" y="109973"/>
                  </a:lnTo>
                  <a:lnTo>
                    <a:pt x="22027" y="110611"/>
                  </a:lnTo>
                  <a:lnTo>
                    <a:pt x="23056" y="111113"/>
                  </a:lnTo>
                  <a:lnTo>
                    <a:pt x="24085" y="111615"/>
                  </a:lnTo>
                  <a:lnTo>
                    <a:pt x="25418" y="111921"/>
                  </a:lnTo>
                  <a:lnTo>
                    <a:pt x="26553" y="111754"/>
                  </a:lnTo>
                  <a:lnTo>
                    <a:pt x="34690" y="98904"/>
                  </a:lnTo>
                  <a:lnTo>
                    <a:pt x="34472" y="96926"/>
                  </a:lnTo>
                  <a:lnTo>
                    <a:pt x="34262" y="95260"/>
                  </a:lnTo>
                  <a:lnTo>
                    <a:pt x="34051" y="93592"/>
                  </a:lnTo>
                  <a:lnTo>
                    <a:pt x="33326" y="91496"/>
                  </a:lnTo>
                  <a:lnTo>
                    <a:pt x="33139" y="9074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2874644" y="553978"/>
            <a:ext cx="87630" cy="142240"/>
            <a:chOff x="2874644" y="553978"/>
            <a:chExt cx="87630" cy="142240"/>
          </a:xfrm>
        </p:grpSpPr>
        <p:sp>
          <p:nvSpPr>
            <p:cNvPr id="115" name="object 115"/>
            <p:cNvSpPr/>
            <p:nvPr/>
          </p:nvSpPr>
          <p:spPr>
            <a:xfrm>
              <a:off x="2908947" y="563503"/>
              <a:ext cx="14604" cy="123189"/>
            </a:xfrm>
            <a:custGeom>
              <a:avLst/>
              <a:gdLst/>
              <a:ahLst/>
              <a:cxnLst/>
              <a:rect l="l" t="t" r="r" b="b"/>
              <a:pathLst>
                <a:path w="14605" h="123190">
                  <a:moveTo>
                    <a:pt x="6206" y="22989"/>
                  </a:moveTo>
                  <a:lnTo>
                    <a:pt x="6206" y="22989"/>
                  </a:lnTo>
                  <a:lnTo>
                    <a:pt x="6206" y="17343"/>
                  </a:lnTo>
                  <a:lnTo>
                    <a:pt x="6424" y="15502"/>
                  </a:lnTo>
                  <a:lnTo>
                    <a:pt x="6206" y="13929"/>
                  </a:lnTo>
                  <a:lnTo>
                    <a:pt x="5988" y="12355"/>
                  </a:lnTo>
                  <a:lnTo>
                    <a:pt x="5406" y="10858"/>
                  </a:lnTo>
                  <a:lnTo>
                    <a:pt x="4898" y="9194"/>
                  </a:lnTo>
                  <a:lnTo>
                    <a:pt x="4390" y="7529"/>
                  </a:lnTo>
                  <a:lnTo>
                    <a:pt x="3725" y="5367"/>
                  </a:lnTo>
                  <a:lnTo>
                    <a:pt x="3159" y="3940"/>
                  </a:lnTo>
                  <a:lnTo>
                    <a:pt x="2593" y="2513"/>
                  </a:lnTo>
                  <a:lnTo>
                    <a:pt x="1999" y="1259"/>
                  </a:lnTo>
                  <a:lnTo>
                    <a:pt x="1500" y="629"/>
                  </a:lnTo>
                  <a:lnTo>
                    <a:pt x="1000" y="0"/>
                  </a:lnTo>
                  <a:lnTo>
                    <a:pt x="326" y="66"/>
                  </a:lnTo>
                  <a:lnTo>
                    <a:pt x="162" y="160"/>
                  </a:lnTo>
                  <a:lnTo>
                    <a:pt x="0" y="254"/>
                  </a:lnTo>
                  <a:lnTo>
                    <a:pt x="270" y="534"/>
                  </a:lnTo>
                  <a:lnTo>
                    <a:pt x="521" y="1191"/>
                  </a:lnTo>
                  <a:lnTo>
                    <a:pt x="772" y="1848"/>
                  </a:lnTo>
                  <a:lnTo>
                    <a:pt x="1252" y="2841"/>
                  </a:lnTo>
                  <a:lnTo>
                    <a:pt x="1667" y="4105"/>
                  </a:lnTo>
                  <a:lnTo>
                    <a:pt x="4227" y="14830"/>
                  </a:lnTo>
                  <a:lnTo>
                    <a:pt x="4586" y="17011"/>
                  </a:lnTo>
                  <a:lnTo>
                    <a:pt x="5819" y="29491"/>
                  </a:lnTo>
                  <a:lnTo>
                    <a:pt x="5992" y="32086"/>
                  </a:lnTo>
                  <a:lnTo>
                    <a:pt x="6111" y="34766"/>
                  </a:lnTo>
                  <a:lnTo>
                    <a:pt x="6208" y="37431"/>
                  </a:lnTo>
                  <a:lnTo>
                    <a:pt x="6306" y="40096"/>
                  </a:lnTo>
                  <a:lnTo>
                    <a:pt x="6142" y="42801"/>
                  </a:lnTo>
                  <a:lnTo>
                    <a:pt x="6403" y="45484"/>
                  </a:lnTo>
                  <a:lnTo>
                    <a:pt x="6664" y="48167"/>
                  </a:lnTo>
                  <a:lnTo>
                    <a:pt x="7258" y="50860"/>
                  </a:lnTo>
                  <a:lnTo>
                    <a:pt x="7774" y="53532"/>
                  </a:lnTo>
                  <a:lnTo>
                    <a:pt x="8290" y="56204"/>
                  </a:lnTo>
                  <a:lnTo>
                    <a:pt x="8945" y="58868"/>
                  </a:lnTo>
                  <a:lnTo>
                    <a:pt x="9501" y="61517"/>
                  </a:lnTo>
                  <a:lnTo>
                    <a:pt x="10057" y="64165"/>
                  </a:lnTo>
                  <a:lnTo>
                    <a:pt x="10630" y="66798"/>
                  </a:lnTo>
                  <a:lnTo>
                    <a:pt x="11111" y="69420"/>
                  </a:lnTo>
                  <a:lnTo>
                    <a:pt x="11593" y="72042"/>
                  </a:lnTo>
                  <a:lnTo>
                    <a:pt x="12028" y="74648"/>
                  </a:lnTo>
                  <a:lnTo>
                    <a:pt x="12390" y="77247"/>
                  </a:lnTo>
                  <a:lnTo>
                    <a:pt x="12753" y="79845"/>
                  </a:lnTo>
                  <a:lnTo>
                    <a:pt x="13045" y="82431"/>
                  </a:lnTo>
                  <a:lnTo>
                    <a:pt x="13286" y="85012"/>
                  </a:lnTo>
                  <a:lnTo>
                    <a:pt x="13527" y="87593"/>
                  </a:lnTo>
                  <a:lnTo>
                    <a:pt x="14245" y="110670"/>
                  </a:lnTo>
                  <a:lnTo>
                    <a:pt x="14234" y="113665"/>
                  </a:lnTo>
                  <a:lnTo>
                    <a:pt x="14224" y="115787"/>
                  </a:lnTo>
                  <a:lnTo>
                    <a:pt x="14214" y="117910"/>
                  </a:lnTo>
                  <a:lnTo>
                    <a:pt x="14189" y="119740"/>
                  </a:lnTo>
                  <a:lnTo>
                    <a:pt x="14167" y="120848"/>
                  </a:lnTo>
                  <a:lnTo>
                    <a:pt x="14145" y="121956"/>
                  </a:lnTo>
                  <a:lnTo>
                    <a:pt x="14116" y="122240"/>
                  </a:lnTo>
                  <a:lnTo>
                    <a:pt x="14092" y="122434"/>
                  </a:lnTo>
                  <a:lnTo>
                    <a:pt x="14068" y="122628"/>
                  </a:lnTo>
                  <a:lnTo>
                    <a:pt x="14034" y="12208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884169" y="617354"/>
              <a:ext cx="68580" cy="7620"/>
            </a:xfrm>
            <a:custGeom>
              <a:avLst/>
              <a:gdLst/>
              <a:ahLst/>
              <a:cxnLst/>
              <a:rect l="l" t="t" r="r" b="b"/>
              <a:pathLst>
                <a:path w="68580" h="7620">
                  <a:moveTo>
                    <a:pt x="218" y="7596"/>
                  </a:moveTo>
                  <a:lnTo>
                    <a:pt x="218" y="7378"/>
                  </a:lnTo>
                  <a:lnTo>
                    <a:pt x="0" y="6797"/>
                  </a:lnTo>
                  <a:lnTo>
                    <a:pt x="218" y="6289"/>
                  </a:lnTo>
                  <a:lnTo>
                    <a:pt x="4572" y="2891"/>
                  </a:lnTo>
                  <a:lnTo>
                    <a:pt x="5864" y="2391"/>
                  </a:lnTo>
                  <a:lnTo>
                    <a:pt x="7486" y="1934"/>
                  </a:lnTo>
                  <a:lnTo>
                    <a:pt x="9278" y="1554"/>
                  </a:lnTo>
                  <a:lnTo>
                    <a:pt x="11069" y="1172"/>
                  </a:lnTo>
                  <a:lnTo>
                    <a:pt x="13366" y="644"/>
                  </a:lnTo>
                  <a:lnTo>
                    <a:pt x="15321" y="604"/>
                  </a:lnTo>
                  <a:lnTo>
                    <a:pt x="17275" y="565"/>
                  </a:lnTo>
                  <a:lnTo>
                    <a:pt x="19083" y="962"/>
                  </a:lnTo>
                  <a:lnTo>
                    <a:pt x="21005" y="1319"/>
                  </a:lnTo>
                  <a:lnTo>
                    <a:pt x="22927" y="1675"/>
                  </a:lnTo>
                  <a:lnTo>
                    <a:pt x="25055" y="2468"/>
                  </a:lnTo>
                  <a:lnTo>
                    <a:pt x="26851" y="2743"/>
                  </a:lnTo>
                  <a:lnTo>
                    <a:pt x="28648" y="3019"/>
                  </a:lnTo>
                  <a:lnTo>
                    <a:pt x="30138" y="3002"/>
                  </a:lnTo>
                  <a:lnTo>
                    <a:pt x="31785" y="2973"/>
                  </a:lnTo>
                  <a:lnTo>
                    <a:pt x="33431" y="2943"/>
                  </a:lnTo>
                  <a:lnTo>
                    <a:pt x="35003" y="2743"/>
                  </a:lnTo>
                  <a:lnTo>
                    <a:pt x="36730" y="2566"/>
                  </a:lnTo>
                  <a:lnTo>
                    <a:pt x="38458" y="2388"/>
                  </a:lnTo>
                  <a:lnTo>
                    <a:pt x="40239" y="2131"/>
                  </a:lnTo>
                  <a:lnTo>
                    <a:pt x="42149" y="1910"/>
                  </a:lnTo>
                  <a:lnTo>
                    <a:pt x="44060" y="1689"/>
                  </a:lnTo>
                  <a:lnTo>
                    <a:pt x="46079" y="1447"/>
                  </a:lnTo>
                  <a:lnTo>
                    <a:pt x="48191" y="1241"/>
                  </a:lnTo>
                  <a:lnTo>
                    <a:pt x="50304" y="1037"/>
                  </a:lnTo>
                  <a:lnTo>
                    <a:pt x="52534" y="842"/>
                  </a:lnTo>
                  <a:lnTo>
                    <a:pt x="54825" y="680"/>
                  </a:lnTo>
                  <a:lnTo>
                    <a:pt x="57115" y="517"/>
                  </a:lnTo>
                  <a:lnTo>
                    <a:pt x="59726" y="381"/>
                  </a:lnTo>
                  <a:lnTo>
                    <a:pt x="61934" y="267"/>
                  </a:lnTo>
                  <a:lnTo>
                    <a:pt x="64142" y="154"/>
                  </a:lnTo>
                  <a:lnTo>
                    <a:pt x="67050" y="44"/>
                  </a:lnTo>
                  <a:lnTo>
                    <a:pt x="68073" y="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3037027" y="499833"/>
            <a:ext cx="288290" cy="227329"/>
            <a:chOff x="3037027" y="499833"/>
            <a:chExt cx="288290" cy="227329"/>
          </a:xfrm>
        </p:grpSpPr>
        <p:pic>
          <p:nvPicPr>
            <p:cNvPr id="118" name="object 11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37027" y="558177"/>
              <a:ext cx="81503" cy="13842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151545" y="499833"/>
              <a:ext cx="173319" cy="226924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205998" y="1088403"/>
            <a:ext cx="215900" cy="194945"/>
            <a:chOff x="205998" y="1088403"/>
            <a:chExt cx="215900" cy="194945"/>
          </a:xfrm>
        </p:grpSpPr>
        <p:pic>
          <p:nvPicPr>
            <p:cNvPr id="121" name="object 12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5998" y="1088403"/>
              <a:ext cx="122146" cy="144309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376675" y="1171061"/>
              <a:ext cx="35560" cy="102870"/>
            </a:xfrm>
            <a:custGeom>
              <a:avLst/>
              <a:gdLst/>
              <a:ahLst/>
              <a:cxnLst/>
              <a:rect l="l" t="t" r="r" b="b"/>
              <a:pathLst>
                <a:path w="35559" h="102869">
                  <a:moveTo>
                    <a:pt x="217" y="0"/>
                  </a:moveTo>
                  <a:lnTo>
                    <a:pt x="217" y="0"/>
                  </a:lnTo>
                  <a:lnTo>
                    <a:pt x="217" y="40234"/>
                  </a:lnTo>
                  <a:lnTo>
                    <a:pt x="0" y="43146"/>
                  </a:lnTo>
                  <a:lnTo>
                    <a:pt x="217" y="45602"/>
                  </a:lnTo>
                  <a:lnTo>
                    <a:pt x="435" y="48059"/>
                  </a:lnTo>
                  <a:lnTo>
                    <a:pt x="1017" y="50163"/>
                  </a:lnTo>
                  <a:lnTo>
                    <a:pt x="1525" y="52322"/>
                  </a:lnTo>
                  <a:lnTo>
                    <a:pt x="2033" y="54481"/>
                  </a:lnTo>
                  <a:lnTo>
                    <a:pt x="2698" y="56477"/>
                  </a:lnTo>
                  <a:lnTo>
                    <a:pt x="3264" y="58555"/>
                  </a:lnTo>
                  <a:lnTo>
                    <a:pt x="3831" y="60633"/>
                  </a:lnTo>
                  <a:lnTo>
                    <a:pt x="4424" y="62672"/>
                  </a:lnTo>
                  <a:lnTo>
                    <a:pt x="4923" y="64793"/>
                  </a:lnTo>
                  <a:lnTo>
                    <a:pt x="5423" y="66914"/>
                  </a:lnTo>
                  <a:lnTo>
                    <a:pt x="5662" y="69063"/>
                  </a:lnTo>
                  <a:lnTo>
                    <a:pt x="6261" y="71280"/>
                  </a:lnTo>
                  <a:lnTo>
                    <a:pt x="6859" y="73498"/>
                  </a:lnTo>
                  <a:lnTo>
                    <a:pt x="7752" y="75773"/>
                  </a:lnTo>
                  <a:lnTo>
                    <a:pt x="8517" y="78098"/>
                  </a:lnTo>
                  <a:lnTo>
                    <a:pt x="9282" y="80422"/>
                  </a:lnTo>
                  <a:lnTo>
                    <a:pt x="10132" y="82809"/>
                  </a:lnTo>
                  <a:lnTo>
                    <a:pt x="10850" y="85228"/>
                  </a:lnTo>
                  <a:lnTo>
                    <a:pt x="11567" y="87647"/>
                  </a:lnTo>
                  <a:lnTo>
                    <a:pt x="12033" y="90338"/>
                  </a:lnTo>
                  <a:lnTo>
                    <a:pt x="12824" y="92611"/>
                  </a:lnTo>
                  <a:lnTo>
                    <a:pt x="13614" y="94884"/>
                  </a:lnTo>
                  <a:lnTo>
                    <a:pt x="14462" y="97270"/>
                  </a:lnTo>
                  <a:lnTo>
                    <a:pt x="15590" y="98865"/>
                  </a:lnTo>
                  <a:lnTo>
                    <a:pt x="16718" y="100460"/>
                  </a:lnTo>
                  <a:lnTo>
                    <a:pt x="18268" y="101634"/>
                  </a:lnTo>
                  <a:lnTo>
                    <a:pt x="19591" y="102183"/>
                  </a:lnTo>
                  <a:lnTo>
                    <a:pt x="20914" y="102733"/>
                  </a:lnTo>
                  <a:lnTo>
                    <a:pt x="28071" y="99167"/>
                  </a:lnTo>
                  <a:lnTo>
                    <a:pt x="29508" y="97789"/>
                  </a:lnTo>
                  <a:lnTo>
                    <a:pt x="30942" y="95688"/>
                  </a:lnTo>
                  <a:lnTo>
                    <a:pt x="32146" y="93888"/>
                  </a:lnTo>
                  <a:lnTo>
                    <a:pt x="33350" y="92087"/>
                  </a:lnTo>
                  <a:lnTo>
                    <a:pt x="34769" y="89283"/>
                  </a:lnTo>
                  <a:lnTo>
                    <a:pt x="35293" y="8836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473153" y="1116520"/>
            <a:ext cx="130810" cy="86995"/>
            <a:chOff x="473153" y="1116520"/>
            <a:chExt cx="130810" cy="86995"/>
          </a:xfrm>
        </p:grpSpPr>
        <p:sp>
          <p:nvSpPr>
            <p:cNvPr id="124" name="object 124"/>
            <p:cNvSpPr/>
            <p:nvPr/>
          </p:nvSpPr>
          <p:spPr>
            <a:xfrm>
              <a:off x="482678" y="1126045"/>
              <a:ext cx="79375" cy="14604"/>
            </a:xfrm>
            <a:custGeom>
              <a:avLst/>
              <a:gdLst/>
              <a:ahLst/>
              <a:cxnLst/>
              <a:rect l="l" t="t" r="r" b="b"/>
              <a:pathLst>
                <a:path w="79375" h="14605">
                  <a:moveTo>
                    <a:pt x="1898" y="14248"/>
                  </a:moveTo>
                  <a:lnTo>
                    <a:pt x="1898" y="14248"/>
                  </a:lnTo>
                  <a:lnTo>
                    <a:pt x="0" y="14248"/>
                  </a:lnTo>
                  <a:lnTo>
                    <a:pt x="159" y="14248"/>
                  </a:lnTo>
                  <a:lnTo>
                    <a:pt x="318" y="14248"/>
                  </a:lnTo>
                  <a:lnTo>
                    <a:pt x="754" y="14248"/>
                  </a:lnTo>
                  <a:lnTo>
                    <a:pt x="1546" y="14248"/>
                  </a:lnTo>
                  <a:lnTo>
                    <a:pt x="2339" y="14248"/>
                  </a:lnTo>
                  <a:lnTo>
                    <a:pt x="3722" y="14467"/>
                  </a:lnTo>
                  <a:lnTo>
                    <a:pt x="4915" y="14248"/>
                  </a:lnTo>
                  <a:lnTo>
                    <a:pt x="6108" y="14030"/>
                  </a:lnTo>
                  <a:lnTo>
                    <a:pt x="7294" y="13449"/>
                  </a:lnTo>
                  <a:lnTo>
                    <a:pt x="8702" y="12941"/>
                  </a:lnTo>
                  <a:lnTo>
                    <a:pt x="10109" y="12433"/>
                  </a:lnTo>
                  <a:lnTo>
                    <a:pt x="11649" y="11769"/>
                  </a:lnTo>
                  <a:lnTo>
                    <a:pt x="13361" y="11202"/>
                  </a:lnTo>
                  <a:lnTo>
                    <a:pt x="15073" y="10635"/>
                  </a:lnTo>
                  <a:lnTo>
                    <a:pt x="16964" y="10042"/>
                  </a:lnTo>
                  <a:lnTo>
                    <a:pt x="18972" y="9543"/>
                  </a:lnTo>
                  <a:lnTo>
                    <a:pt x="20981" y="9043"/>
                  </a:lnTo>
                  <a:lnTo>
                    <a:pt x="23380" y="8804"/>
                  </a:lnTo>
                  <a:lnTo>
                    <a:pt x="25413" y="8205"/>
                  </a:lnTo>
                  <a:lnTo>
                    <a:pt x="27447" y="7607"/>
                  </a:lnTo>
                  <a:lnTo>
                    <a:pt x="29256" y="6714"/>
                  </a:lnTo>
                  <a:lnTo>
                    <a:pt x="31174" y="5950"/>
                  </a:lnTo>
                  <a:lnTo>
                    <a:pt x="33092" y="5184"/>
                  </a:lnTo>
                  <a:lnTo>
                    <a:pt x="45094" y="1071"/>
                  </a:lnTo>
                  <a:lnTo>
                    <a:pt x="47267" y="368"/>
                  </a:lnTo>
                  <a:lnTo>
                    <a:pt x="49507" y="183"/>
                  </a:lnTo>
                  <a:lnTo>
                    <a:pt x="51747" y="0"/>
                  </a:lnTo>
                  <a:lnTo>
                    <a:pt x="54071" y="279"/>
                  </a:lnTo>
                  <a:lnTo>
                    <a:pt x="56437" y="537"/>
                  </a:lnTo>
                  <a:lnTo>
                    <a:pt x="58804" y="796"/>
                  </a:lnTo>
                  <a:lnTo>
                    <a:pt x="61243" y="1301"/>
                  </a:lnTo>
                  <a:lnTo>
                    <a:pt x="63706" y="1737"/>
                  </a:lnTo>
                  <a:lnTo>
                    <a:pt x="76264" y="4445"/>
                  </a:lnTo>
                  <a:lnTo>
                    <a:pt x="77598" y="4826"/>
                  </a:lnTo>
                  <a:lnTo>
                    <a:pt x="78728" y="5281"/>
                  </a:lnTo>
                  <a:lnTo>
                    <a:pt x="79221" y="544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99960" y="1178478"/>
              <a:ext cx="94615" cy="15240"/>
            </a:xfrm>
            <a:custGeom>
              <a:avLst/>
              <a:gdLst/>
              <a:ahLst/>
              <a:cxnLst/>
              <a:rect l="l" t="t" r="r" b="b"/>
              <a:pathLst>
                <a:path w="94615" h="15240">
                  <a:moveTo>
                    <a:pt x="0" y="7966"/>
                  </a:moveTo>
                  <a:lnTo>
                    <a:pt x="217" y="7966"/>
                  </a:lnTo>
                  <a:lnTo>
                    <a:pt x="799" y="7749"/>
                  </a:lnTo>
                  <a:lnTo>
                    <a:pt x="1307" y="7966"/>
                  </a:lnTo>
                  <a:lnTo>
                    <a:pt x="1815" y="8184"/>
                  </a:lnTo>
                  <a:lnTo>
                    <a:pt x="2262" y="8766"/>
                  </a:lnTo>
                  <a:lnTo>
                    <a:pt x="3046" y="9274"/>
                  </a:lnTo>
                  <a:lnTo>
                    <a:pt x="3831" y="9782"/>
                  </a:lnTo>
                  <a:lnTo>
                    <a:pt x="4788" y="10447"/>
                  </a:lnTo>
                  <a:lnTo>
                    <a:pt x="6013" y="11013"/>
                  </a:lnTo>
                  <a:lnTo>
                    <a:pt x="16052" y="14010"/>
                  </a:lnTo>
                  <a:lnTo>
                    <a:pt x="18100" y="14391"/>
                  </a:lnTo>
                  <a:lnTo>
                    <a:pt x="20582" y="14920"/>
                  </a:lnTo>
                  <a:lnTo>
                    <a:pt x="22688" y="14958"/>
                  </a:lnTo>
                  <a:lnTo>
                    <a:pt x="24794" y="14998"/>
                  </a:lnTo>
                  <a:lnTo>
                    <a:pt x="26693" y="14601"/>
                  </a:lnTo>
                  <a:lnTo>
                    <a:pt x="28687" y="14244"/>
                  </a:lnTo>
                  <a:lnTo>
                    <a:pt x="30682" y="13888"/>
                  </a:lnTo>
                  <a:lnTo>
                    <a:pt x="32620" y="13313"/>
                  </a:lnTo>
                  <a:lnTo>
                    <a:pt x="34655" y="12820"/>
                  </a:lnTo>
                  <a:lnTo>
                    <a:pt x="36691" y="12327"/>
                  </a:lnTo>
                  <a:lnTo>
                    <a:pt x="38755" y="11761"/>
                  </a:lnTo>
                  <a:lnTo>
                    <a:pt x="40901" y="11283"/>
                  </a:lnTo>
                  <a:lnTo>
                    <a:pt x="43047" y="10804"/>
                  </a:lnTo>
                  <a:lnTo>
                    <a:pt x="45259" y="10340"/>
                  </a:lnTo>
                  <a:lnTo>
                    <a:pt x="47531" y="9950"/>
                  </a:lnTo>
                  <a:lnTo>
                    <a:pt x="49804" y="9561"/>
                  </a:lnTo>
                  <a:lnTo>
                    <a:pt x="52150" y="9225"/>
                  </a:lnTo>
                  <a:lnTo>
                    <a:pt x="54535" y="8947"/>
                  </a:lnTo>
                  <a:lnTo>
                    <a:pt x="56919" y="8668"/>
                  </a:lnTo>
                  <a:lnTo>
                    <a:pt x="69365" y="7891"/>
                  </a:lnTo>
                  <a:lnTo>
                    <a:pt x="71895" y="7797"/>
                  </a:lnTo>
                  <a:lnTo>
                    <a:pt x="83453" y="6356"/>
                  </a:lnTo>
                  <a:lnTo>
                    <a:pt x="85528" y="5627"/>
                  </a:lnTo>
                  <a:lnTo>
                    <a:pt x="87674" y="4397"/>
                  </a:lnTo>
                  <a:lnTo>
                    <a:pt x="89478" y="3337"/>
                  </a:lnTo>
                  <a:lnTo>
                    <a:pt x="91282" y="2278"/>
                  </a:lnTo>
                  <a:lnTo>
                    <a:pt x="93478" y="556"/>
                  </a:lnTo>
                  <a:lnTo>
                    <a:pt x="94278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/>
          <p:nvPr/>
        </p:nvSpPr>
        <p:spPr>
          <a:xfrm>
            <a:off x="770655" y="1039870"/>
            <a:ext cx="36830" cy="164465"/>
          </a:xfrm>
          <a:custGeom>
            <a:avLst/>
            <a:gdLst/>
            <a:ahLst/>
            <a:cxnLst/>
            <a:rect l="l" t="t" r="r" b="b"/>
            <a:pathLst>
              <a:path w="36829" h="164465">
                <a:moveTo>
                  <a:pt x="6206" y="23507"/>
                </a:moveTo>
                <a:lnTo>
                  <a:pt x="6206" y="23289"/>
                </a:lnTo>
                <a:lnTo>
                  <a:pt x="6206" y="22925"/>
                </a:lnTo>
                <a:lnTo>
                  <a:pt x="6206" y="22200"/>
                </a:lnTo>
                <a:lnTo>
                  <a:pt x="6206" y="21473"/>
                </a:lnTo>
                <a:lnTo>
                  <a:pt x="6424" y="20227"/>
                </a:lnTo>
                <a:lnTo>
                  <a:pt x="6206" y="19153"/>
                </a:lnTo>
                <a:lnTo>
                  <a:pt x="5988" y="18078"/>
                </a:lnTo>
                <a:lnTo>
                  <a:pt x="5406" y="17038"/>
                </a:lnTo>
                <a:lnTo>
                  <a:pt x="4898" y="15754"/>
                </a:lnTo>
                <a:lnTo>
                  <a:pt x="4390" y="14471"/>
                </a:lnTo>
                <a:lnTo>
                  <a:pt x="3725" y="13057"/>
                </a:lnTo>
                <a:lnTo>
                  <a:pt x="3159" y="11451"/>
                </a:lnTo>
                <a:lnTo>
                  <a:pt x="2593" y="9845"/>
                </a:lnTo>
                <a:lnTo>
                  <a:pt x="1999" y="7612"/>
                </a:lnTo>
                <a:lnTo>
                  <a:pt x="1500" y="6118"/>
                </a:lnTo>
                <a:lnTo>
                  <a:pt x="1000" y="4623"/>
                </a:lnTo>
                <a:lnTo>
                  <a:pt x="326" y="3451"/>
                </a:lnTo>
                <a:lnTo>
                  <a:pt x="163" y="2485"/>
                </a:lnTo>
                <a:lnTo>
                  <a:pt x="0" y="1519"/>
                </a:lnTo>
                <a:lnTo>
                  <a:pt x="271" y="640"/>
                </a:lnTo>
                <a:lnTo>
                  <a:pt x="521" y="320"/>
                </a:lnTo>
                <a:lnTo>
                  <a:pt x="772" y="0"/>
                </a:lnTo>
                <a:lnTo>
                  <a:pt x="1252" y="70"/>
                </a:lnTo>
                <a:lnTo>
                  <a:pt x="3649" y="6220"/>
                </a:lnTo>
                <a:lnTo>
                  <a:pt x="4227" y="8074"/>
                </a:lnTo>
                <a:lnTo>
                  <a:pt x="4805" y="9929"/>
                </a:lnTo>
                <a:lnTo>
                  <a:pt x="5705" y="12127"/>
                </a:lnTo>
                <a:lnTo>
                  <a:pt x="6478" y="14404"/>
                </a:lnTo>
                <a:lnTo>
                  <a:pt x="7251" y="16680"/>
                </a:lnTo>
                <a:lnTo>
                  <a:pt x="8126" y="19195"/>
                </a:lnTo>
                <a:lnTo>
                  <a:pt x="8865" y="21731"/>
                </a:lnTo>
                <a:lnTo>
                  <a:pt x="14039" y="54062"/>
                </a:lnTo>
                <a:lnTo>
                  <a:pt x="14180" y="56753"/>
                </a:lnTo>
                <a:lnTo>
                  <a:pt x="14251" y="59428"/>
                </a:lnTo>
                <a:lnTo>
                  <a:pt x="14306" y="62083"/>
                </a:lnTo>
                <a:lnTo>
                  <a:pt x="14361" y="64739"/>
                </a:lnTo>
                <a:lnTo>
                  <a:pt x="14149" y="67374"/>
                </a:lnTo>
                <a:lnTo>
                  <a:pt x="14369" y="69996"/>
                </a:lnTo>
                <a:lnTo>
                  <a:pt x="14590" y="72619"/>
                </a:lnTo>
                <a:lnTo>
                  <a:pt x="15145" y="75222"/>
                </a:lnTo>
                <a:lnTo>
                  <a:pt x="15628" y="77818"/>
                </a:lnTo>
                <a:lnTo>
                  <a:pt x="16112" y="80414"/>
                </a:lnTo>
                <a:lnTo>
                  <a:pt x="16738" y="82994"/>
                </a:lnTo>
                <a:lnTo>
                  <a:pt x="17271" y="85572"/>
                </a:lnTo>
                <a:lnTo>
                  <a:pt x="17804" y="88149"/>
                </a:lnTo>
                <a:lnTo>
                  <a:pt x="18360" y="90716"/>
                </a:lnTo>
                <a:lnTo>
                  <a:pt x="18827" y="93281"/>
                </a:lnTo>
                <a:lnTo>
                  <a:pt x="19294" y="95847"/>
                </a:lnTo>
                <a:lnTo>
                  <a:pt x="19719" y="98406"/>
                </a:lnTo>
                <a:lnTo>
                  <a:pt x="20074" y="100965"/>
                </a:lnTo>
                <a:lnTo>
                  <a:pt x="20429" y="103525"/>
                </a:lnTo>
                <a:lnTo>
                  <a:pt x="20717" y="106081"/>
                </a:lnTo>
                <a:lnTo>
                  <a:pt x="20955" y="108639"/>
                </a:lnTo>
                <a:lnTo>
                  <a:pt x="21194" y="111195"/>
                </a:lnTo>
                <a:lnTo>
                  <a:pt x="21364" y="113751"/>
                </a:lnTo>
                <a:lnTo>
                  <a:pt x="21504" y="116309"/>
                </a:lnTo>
                <a:lnTo>
                  <a:pt x="21643" y="118866"/>
                </a:lnTo>
                <a:lnTo>
                  <a:pt x="21921" y="134218"/>
                </a:lnTo>
                <a:lnTo>
                  <a:pt x="21912" y="136780"/>
                </a:lnTo>
                <a:lnTo>
                  <a:pt x="21904" y="139341"/>
                </a:lnTo>
                <a:lnTo>
                  <a:pt x="21895" y="141902"/>
                </a:lnTo>
                <a:lnTo>
                  <a:pt x="21654" y="144681"/>
                </a:lnTo>
                <a:lnTo>
                  <a:pt x="21851" y="147026"/>
                </a:lnTo>
                <a:lnTo>
                  <a:pt x="22048" y="149371"/>
                </a:lnTo>
                <a:lnTo>
                  <a:pt x="22603" y="151352"/>
                </a:lnTo>
                <a:lnTo>
                  <a:pt x="23088" y="153407"/>
                </a:lnTo>
                <a:lnTo>
                  <a:pt x="23572" y="155463"/>
                </a:lnTo>
                <a:lnTo>
                  <a:pt x="24213" y="157798"/>
                </a:lnTo>
                <a:lnTo>
                  <a:pt x="24759" y="159360"/>
                </a:lnTo>
                <a:lnTo>
                  <a:pt x="25305" y="160921"/>
                </a:lnTo>
                <a:lnTo>
                  <a:pt x="25662" y="161945"/>
                </a:lnTo>
                <a:lnTo>
                  <a:pt x="26363" y="162777"/>
                </a:lnTo>
                <a:lnTo>
                  <a:pt x="27065" y="163608"/>
                </a:lnTo>
                <a:lnTo>
                  <a:pt x="28091" y="164240"/>
                </a:lnTo>
                <a:lnTo>
                  <a:pt x="28969" y="164346"/>
                </a:lnTo>
                <a:lnTo>
                  <a:pt x="29847" y="164453"/>
                </a:lnTo>
                <a:lnTo>
                  <a:pt x="30815" y="164127"/>
                </a:lnTo>
                <a:lnTo>
                  <a:pt x="31632" y="163417"/>
                </a:lnTo>
                <a:lnTo>
                  <a:pt x="32449" y="162708"/>
                </a:lnTo>
                <a:lnTo>
                  <a:pt x="33224" y="161522"/>
                </a:lnTo>
                <a:lnTo>
                  <a:pt x="33872" y="160090"/>
                </a:lnTo>
                <a:lnTo>
                  <a:pt x="34520" y="158657"/>
                </a:lnTo>
                <a:lnTo>
                  <a:pt x="35066" y="156589"/>
                </a:lnTo>
                <a:lnTo>
                  <a:pt x="35519" y="154820"/>
                </a:lnTo>
                <a:lnTo>
                  <a:pt x="35972" y="153051"/>
                </a:lnTo>
                <a:lnTo>
                  <a:pt x="36411" y="150367"/>
                </a:lnTo>
                <a:lnTo>
                  <a:pt x="36589" y="14947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7" name="object 12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38545" y="1394992"/>
            <a:ext cx="454157" cy="253036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682727" y="1382697"/>
            <a:ext cx="122555" cy="158750"/>
            <a:chOff x="682727" y="1382697"/>
            <a:chExt cx="122555" cy="158750"/>
          </a:xfrm>
        </p:grpSpPr>
        <p:sp>
          <p:nvSpPr>
            <p:cNvPr id="129" name="object 129"/>
            <p:cNvSpPr/>
            <p:nvPr/>
          </p:nvSpPr>
          <p:spPr>
            <a:xfrm>
              <a:off x="704229" y="1392222"/>
              <a:ext cx="29845" cy="139700"/>
            </a:xfrm>
            <a:custGeom>
              <a:avLst/>
              <a:gdLst/>
              <a:ahLst/>
              <a:cxnLst/>
              <a:rect l="l" t="t" r="r" b="b"/>
              <a:pathLst>
                <a:path w="29845" h="139700">
                  <a:moveTo>
                    <a:pt x="3406" y="1898"/>
                  </a:moveTo>
                  <a:lnTo>
                    <a:pt x="3188" y="1898"/>
                  </a:lnTo>
                  <a:lnTo>
                    <a:pt x="2606" y="2116"/>
                  </a:lnTo>
                  <a:lnTo>
                    <a:pt x="2098" y="1898"/>
                  </a:lnTo>
                  <a:lnTo>
                    <a:pt x="1591" y="1680"/>
                  </a:lnTo>
                  <a:lnTo>
                    <a:pt x="708" y="880"/>
                  </a:lnTo>
                  <a:lnTo>
                    <a:pt x="360" y="590"/>
                  </a:lnTo>
                  <a:lnTo>
                    <a:pt x="11" y="301"/>
                  </a:lnTo>
                  <a:lnTo>
                    <a:pt x="0" y="0"/>
                  </a:lnTo>
                  <a:lnTo>
                    <a:pt x="8" y="159"/>
                  </a:lnTo>
                  <a:lnTo>
                    <a:pt x="16" y="318"/>
                  </a:lnTo>
                  <a:lnTo>
                    <a:pt x="224" y="754"/>
                  </a:lnTo>
                  <a:lnTo>
                    <a:pt x="410" y="1546"/>
                  </a:lnTo>
                  <a:lnTo>
                    <a:pt x="595" y="2339"/>
                  </a:lnTo>
                  <a:lnTo>
                    <a:pt x="660" y="3505"/>
                  </a:lnTo>
                  <a:lnTo>
                    <a:pt x="1120" y="4915"/>
                  </a:lnTo>
                  <a:lnTo>
                    <a:pt x="1580" y="6325"/>
                  </a:lnTo>
                  <a:lnTo>
                    <a:pt x="2434" y="8094"/>
                  </a:lnTo>
                  <a:lnTo>
                    <a:pt x="3171" y="10009"/>
                  </a:lnTo>
                  <a:lnTo>
                    <a:pt x="3909" y="11925"/>
                  </a:lnTo>
                  <a:lnTo>
                    <a:pt x="4794" y="14130"/>
                  </a:lnTo>
                  <a:lnTo>
                    <a:pt x="5545" y="16408"/>
                  </a:lnTo>
                  <a:lnTo>
                    <a:pt x="8642" y="28824"/>
                  </a:lnTo>
                  <a:lnTo>
                    <a:pt x="9322" y="31456"/>
                  </a:lnTo>
                  <a:lnTo>
                    <a:pt x="10002" y="34089"/>
                  </a:lnTo>
                  <a:lnTo>
                    <a:pt x="10948" y="36791"/>
                  </a:lnTo>
                  <a:lnTo>
                    <a:pt x="11755" y="39474"/>
                  </a:lnTo>
                  <a:lnTo>
                    <a:pt x="12563" y="42157"/>
                  </a:lnTo>
                  <a:lnTo>
                    <a:pt x="13434" y="44867"/>
                  </a:lnTo>
                  <a:lnTo>
                    <a:pt x="14168" y="47555"/>
                  </a:lnTo>
                  <a:lnTo>
                    <a:pt x="17603" y="63572"/>
                  </a:lnTo>
                  <a:lnTo>
                    <a:pt x="17997" y="66214"/>
                  </a:lnTo>
                  <a:lnTo>
                    <a:pt x="18288" y="68841"/>
                  </a:lnTo>
                  <a:lnTo>
                    <a:pt x="18526" y="71456"/>
                  </a:lnTo>
                  <a:lnTo>
                    <a:pt x="18764" y="74071"/>
                  </a:lnTo>
                  <a:lnTo>
                    <a:pt x="19244" y="87014"/>
                  </a:lnTo>
                  <a:lnTo>
                    <a:pt x="19284" y="89592"/>
                  </a:lnTo>
                  <a:lnTo>
                    <a:pt x="19062" y="92377"/>
                  </a:lnTo>
                  <a:lnTo>
                    <a:pt x="19273" y="94726"/>
                  </a:lnTo>
                  <a:lnTo>
                    <a:pt x="19484" y="97075"/>
                  </a:lnTo>
                  <a:lnTo>
                    <a:pt x="20034" y="99054"/>
                  </a:lnTo>
                  <a:lnTo>
                    <a:pt x="20513" y="101107"/>
                  </a:lnTo>
                  <a:lnTo>
                    <a:pt x="20992" y="103161"/>
                  </a:lnTo>
                  <a:lnTo>
                    <a:pt x="21616" y="105054"/>
                  </a:lnTo>
                  <a:lnTo>
                    <a:pt x="22147" y="107046"/>
                  </a:lnTo>
                  <a:lnTo>
                    <a:pt x="22679" y="109039"/>
                  </a:lnTo>
                  <a:lnTo>
                    <a:pt x="25378" y="123828"/>
                  </a:lnTo>
                  <a:lnTo>
                    <a:pt x="25836" y="126131"/>
                  </a:lnTo>
                  <a:lnTo>
                    <a:pt x="26293" y="128435"/>
                  </a:lnTo>
                  <a:lnTo>
                    <a:pt x="27047" y="131029"/>
                  </a:lnTo>
                  <a:lnTo>
                    <a:pt x="27696" y="133221"/>
                  </a:lnTo>
                  <a:lnTo>
                    <a:pt x="28344" y="135414"/>
                  </a:lnTo>
                  <a:lnTo>
                    <a:pt x="29388" y="138275"/>
                  </a:lnTo>
                  <a:lnTo>
                    <a:pt x="29727" y="13928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92252" y="1449189"/>
              <a:ext cx="103505" cy="14604"/>
            </a:xfrm>
            <a:custGeom>
              <a:avLst/>
              <a:gdLst/>
              <a:ahLst/>
              <a:cxnLst/>
              <a:rect l="l" t="t" r="r" b="b"/>
              <a:pathLst>
                <a:path w="103504" h="14605">
                  <a:moveTo>
                    <a:pt x="0" y="14156"/>
                  </a:moveTo>
                  <a:lnTo>
                    <a:pt x="217" y="14156"/>
                  </a:lnTo>
                  <a:lnTo>
                    <a:pt x="799" y="14374"/>
                  </a:lnTo>
                  <a:lnTo>
                    <a:pt x="1307" y="14156"/>
                  </a:lnTo>
                  <a:lnTo>
                    <a:pt x="1815" y="13938"/>
                  </a:lnTo>
                  <a:lnTo>
                    <a:pt x="2262" y="13356"/>
                  </a:lnTo>
                  <a:lnTo>
                    <a:pt x="3046" y="12848"/>
                  </a:lnTo>
                  <a:lnTo>
                    <a:pt x="3831" y="12341"/>
                  </a:lnTo>
                  <a:lnTo>
                    <a:pt x="4788" y="11676"/>
                  </a:lnTo>
                  <a:lnTo>
                    <a:pt x="6013" y="11110"/>
                  </a:lnTo>
                  <a:lnTo>
                    <a:pt x="7238" y="10543"/>
                  </a:lnTo>
                  <a:lnTo>
                    <a:pt x="8724" y="9950"/>
                  </a:lnTo>
                  <a:lnTo>
                    <a:pt x="10397" y="9450"/>
                  </a:lnTo>
                  <a:lnTo>
                    <a:pt x="12070" y="8951"/>
                  </a:lnTo>
                  <a:lnTo>
                    <a:pt x="22688" y="7165"/>
                  </a:lnTo>
                  <a:lnTo>
                    <a:pt x="25012" y="6907"/>
                  </a:lnTo>
                  <a:lnTo>
                    <a:pt x="27492" y="6940"/>
                  </a:lnTo>
                  <a:lnTo>
                    <a:pt x="29995" y="6571"/>
                  </a:lnTo>
                  <a:lnTo>
                    <a:pt x="32497" y="6202"/>
                  </a:lnTo>
                  <a:lnTo>
                    <a:pt x="35100" y="5529"/>
                  </a:lnTo>
                  <a:lnTo>
                    <a:pt x="37702" y="4949"/>
                  </a:lnTo>
                  <a:lnTo>
                    <a:pt x="40304" y="4368"/>
                  </a:lnTo>
                  <a:lnTo>
                    <a:pt x="42962" y="3675"/>
                  </a:lnTo>
                  <a:lnTo>
                    <a:pt x="45607" y="3088"/>
                  </a:lnTo>
                  <a:lnTo>
                    <a:pt x="48252" y="2500"/>
                  </a:lnTo>
                  <a:lnTo>
                    <a:pt x="50921" y="1914"/>
                  </a:lnTo>
                  <a:lnTo>
                    <a:pt x="53574" y="1423"/>
                  </a:lnTo>
                  <a:lnTo>
                    <a:pt x="56228" y="932"/>
                  </a:lnTo>
                  <a:lnTo>
                    <a:pt x="59102" y="282"/>
                  </a:lnTo>
                  <a:lnTo>
                    <a:pt x="61526" y="141"/>
                  </a:lnTo>
                  <a:lnTo>
                    <a:pt x="63950" y="0"/>
                  </a:lnTo>
                  <a:lnTo>
                    <a:pt x="66221" y="517"/>
                  </a:lnTo>
                  <a:lnTo>
                    <a:pt x="68119" y="575"/>
                  </a:lnTo>
                  <a:lnTo>
                    <a:pt x="70016" y="632"/>
                  </a:lnTo>
                  <a:lnTo>
                    <a:pt x="71381" y="338"/>
                  </a:lnTo>
                  <a:lnTo>
                    <a:pt x="72910" y="485"/>
                  </a:lnTo>
                  <a:lnTo>
                    <a:pt x="74440" y="632"/>
                  </a:lnTo>
                  <a:lnTo>
                    <a:pt x="75774" y="1072"/>
                  </a:lnTo>
                  <a:lnTo>
                    <a:pt x="77295" y="1457"/>
                  </a:lnTo>
                  <a:lnTo>
                    <a:pt x="78816" y="1842"/>
                  </a:lnTo>
                  <a:lnTo>
                    <a:pt x="80344" y="2356"/>
                  </a:lnTo>
                  <a:lnTo>
                    <a:pt x="82038" y="2794"/>
                  </a:lnTo>
                  <a:lnTo>
                    <a:pt x="83733" y="3233"/>
                  </a:lnTo>
                  <a:lnTo>
                    <a:pt x="85533" y="3696"/>
                  </a:lnTo>
                  <a:lnTo>
                    <a:pt x="87462" y="4087"/>
                  </a:lnTo>
                  <a:lnTo>
                    <a:pt x="89391" y="4477"/>
                  </a:lnTo>
                  <a:lnTo>
                    <a:pt x="91675" y="5055"/>
                  </a:lnTo>
                  <a:lnTo>
                    <a:pt x="93611" y="5137"/>
                  </a:lnTo>
                  <a:lnTo>
                    <a:pt x="95547" y="5220"/>
                  </a:lnTo>
                  <a:lnTo>
                    <a:pt x="97468" y="4884"/>
                  </a:lnTo>
                  <a:lnTo>
                    <a:pt x="99078" y="4581"/>
                  </a:lnTo>
                  <a:lnTo>
                    <a:pt x="100689" y="4277"/>
                  </a:lnTo>
                  <a:lnTo>
                    <a:pt x="102575" y="3526"/>
                  </a:lnTo>
                  <a:lnTo>
                    <a:pt x="103275" y="3315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1" name="object 13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04863" y="1347798"/>
            <a:ext cx="284947" cy="169346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1288473" y="1343148"/>
            <a:ext cx="94615" cy="99060"/>
            <a:chOff x="1288473" y="1343148"/>
            <a:chExt cx="94615" cy="99060"/>
          </a:xfrm>
        </p:grpSpPr>
        <p:sp>
          <p:nvSpPr>
            <p:cNvPr id="133" name="object 133"/>
            <p:cNvSpPr/>
            <p:nvPr/>
          </p:nvSpPr>
          <p:spPr>
            <a:xfrm>
              <a:off x="1297998" y="1352673"/>
              <a:ext cx="67945" cy="26670"/>
            </a:xfrm>
            <a:custGeom>
              <a:avLst/>
              <a:gdLst/>
              <a:ahLst/>
              <a:cxnLst/>
              <a:rect l="l" t="t" r="r" b="b"/>
              <a:pathLst>
                <a:path w="67944" h="26669">
                  <a:moveTo>
                    <a:pt x="1898" y="26064"/>
                  </a:moveTo>
                  <a:lnTo>
                    <a:pt x="1898" y="25846"/>
                  </a:lnTo>
                  <a:lnTo>
                    <a:pt x="2116" y="25265"/>
                  </a:lnTo>
                  <a:lnTo>
                    <a:pt x="1898" y="24757"/>
                  </a:lnTo>
                  <a:lnTo>
                    <a:pt x="1680" y="24249"/>
                  </a:lnTo>
                  <a:lnTo>
                    <a:pt x="880" y="23584"/>
                  </a:lnTo>
                  <a:lnTo>
                    <a:pt x="590" y="23017"/>
                  </a:lnTo>
                  <a:lnTo>
                    <a:pt x="301" y="22451"/>
                  </a:lnTo>
                  <a:lnTo>
                    <a:pt x="0" y="21858"/>
                  </a:lnTo>
                  <a:lnTo>
                    <a:pt x="159" y="21358"/>
                  </a:lnTo>
                  <a:lnTo>
                    <a:pt x="318" y="20859"/>
                  </a:lnTo>
                  <a:lnTo>
                    <a:pt x="972" y="20620"/>
                  </a:lnTo>
                  <a:lnTo>
                    <a:pt x="1546" y="20021"/>
                  </a:lnTo>
                  <a:lnTo>
                    <a:pt x="2121" y="19422"/>
                  </a:lnTo>
                  <a:lnTo>
                    <a:pt x="2705" y="18529"/>
                  </a:lnTo>
                  <a:lnTo>
                    <a:pt x="3607" y="17765"/>
                  </a:lnTo>
                  <a:lnTo>
                    <a:pt x="24465" y="11045"/>
                  </a:lnTo>
                  <a:lnTo>
                    <a:pt x="26840" y="10797"/>
                  </a:lnTo>
                  <a:lnTo>
                    <a:pt x="29357" y="10636"/>
                  </a:lnTo>
                  <a:lnTo>
                    <a:pt x="31888" y="10507"/>
                  </a:lnTo>
                  <a:lnTo>
                    <a:pt x="34420" y="10377"/>
                  </a:lnTo>
                  <a:lnTo>
                    <a:pt x="37040" y="10315"/>
                  </a:lnTo>
                  <a:lnTo>
                    <a:pt x="39655" y="10267"/>
                  </a:lnTo>
                  <a:lnTo>
                    <a:pt x="42270" y="10218"/>
                  </a:lnTo>
                  <a:lnTo>
                    <a:pt x="45150" y="10434"/>
                  </a:lnTo>
                  <a:lnTo>
                    <a:pt x="47581" y="10217"/>
                  </a:lnTo>
                  <a:lnTo>
                    <a:pt x="50011" y="10000"/>
                  </a:lnTo>
                  <a:lnTo>
                    <a:pt x="52095" y="9446"/>
                  </a:lnTo>
                  <a:lnTo>
                    <a:pt x="54238" y="8964"/>
                  </a:lnTo>
                  <a:lnTo>
                    <a:pt x="56381" y="8481"/>
                  </a:lnTo>
                  <a:lnTo>
                    <a:pt x="58584" y="8073"/>
                  </a:lnTo>
                  <a:lnTo>
                    <a:pt x="60437" y="7321"/>
                  </a:lnTo>
                  <a:lnTo>
                    <a:pt x="67067" y="2171"/>
                  </a:lnTo>
                  <a:lnTo>
                    <a:pt x="67485" y="1466"/>
                  </a:lnTo>
                  <a:lnTo>
                    <a:pt x="67903" y="762"/>
                  </a:lnTo>
                  <a:lnTo>
                    <a:pt x="67893" y="461"/>
                  </a:lnTo>
                  <a:lnTo>
                    <a:pt x="67861" y="230"/>
                  </a:lnTo>
                  <a:lnTo>
                    <a:pt x="67830" y="0"/>
                  </a:lnTo>
                  <a:lnTo>
                    <a:pt x="67391" y="10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311655" y="1421901"/>
              <a:ext cx="61594" cy="10795"/>
            </a:xfrm>
            <a:custGeom>
              <a:avLst/>
              <a:gdLst/>
              <a:ahLst/>
              <a:cxnLst/>
              <a:rect l="l" t="t" r="r" b="b"/>
              <a:pathLst>
                <a:path w="61594" h="10794">
                  <a:moveTo>
                    <a:pt x="3624" y="2986"/>
                  </a:moveTo>
                  <a:lnTo>
                    <a:pt x="3406" y="2986"/>
                  </a:lnTo>
                  <a:lnTo>
                    <a:pt x="2825" y="2768"/>
                  </a:lnTo>
                  <a:lnTo>
                    <a:pt x="2317" y="2986"/>
                  </a:lnTo>
                  <a:lnTo>
                    <a:pt x="0" y="5467"/>
                  </a:lnTo>
                  <a:lnTo>
                    <a:pt x="226" y="6033"/>
                  </a:lnTo>
                  <a:lnTo>
                    <a:pt x="452" y="6599"/>
                  </a:lnTo>
                  <a:lnTo>
                    <a:pt x="13163" y="10235"/>
                  </a:lnTo>
                  <a:lnTo>
                    <a:pt x="15462" y="10638"/>
                  </a:lnTo>
                  <a:lnTo>
                    <a:pt x="17819" y="10571"/>
                  </a:lnTo>
                  <a:lnTo>
                    <a:pt x="20176" y="10505"/>
                  </a:lnTo>
                  <a:lnTo>
                    <a:pt x="22723" y="10014"/>
                  </a:lnTo>
                  <a:lnTo>
                    <a:pt x="25283" y="9579"/>
                  </a:lnTo>
                  <a:lnTo>
                    <a:pt x="27842" y="9144"/>
                  </a:lnTo>
                  <a:lnTo>
                    <a:pt x="30516" y="8725"/>
                  </a:lnTo>
                  <a:lnTo>
                    <a:pt x="33178" y="7962"/>
                  </a:lnTo>
                  <a:lnTo>
                    <a:pt x="35840" y="7199"/>
                  </a:lnTo>
                  <a:lnTo>
                    <a:pt x="38558" y="6015"/>
                  </a:lnTo>
                  <a:lnTo>
                    <a:pt x="41254" y="5000"/>
                  </a:lnTo>
                  <a:lnTo>
                    <a:pt x="43951" y="3984"/>
                  </a:lnTo>
                  <a:lnTo>
                    <a:pt x="46883" y="2620"/>
                  </a:lnTo>
                  <a:lnTo>
                    <a:pt x="49356" y="1869"/>
                  </a:lnTo>
                  <a:lnTo>
                    <a:pt x="51829" y="1118"/>
                  </a:lnTo>
                  <a:lnTo>
                    <a:pt x="54370" y="767"/>
                  </a:lnTo>
                  <a:lnTo>
                    <a:pt x="56093" y="494"/>
                  </a:lnTo>
                  <a:lnTo>
                    <a:pt x="57817" y="220"/>
                  </a:lnTo>
                  <a:lnTo>
                    <a:pt x="58858" y="0"/>
                  </a:lnTo>
                  <a:lnTo>
                    <a:pt x="59695" y="230"/>
                  </a:lnTo>
                  <a:lnTo>
                    <a:pt x="60533" y="460"/>
                  </a:lnTo>
                  <a:lnTo>
                    <a:pt x="60865" y="1213"/>
                  </a:lnTo>
                  <a:lnTo>
                    <a:pt x="61117" y="1874"/>
                  </a:lnTo>
                  <a:lnTo>
                    <a:pt x="61369" y="2534"/>
                  </a:lnTo>
                  <a:lnTo>
                    <a:pt x="61193" y="3806"/>
                  </a:lnTo>
                  <a:lnTo>
                    <a:pt x="61208" y="419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5" name="object 13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623801" y="1208653"/>
            <a:ext cx="98139" cy="207036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2066639" y="1174167"/>
            <a:ext cx="479425" cy="189230"/>
            <a:chOff x="2066639" y="1174167"/>
            <a:chExt cx="479425" cy="189230"/>
          </a:xfrm>
        </p:grpSpPr>
        <p:pic>
          <p:nvPicPr>
            <p:cNvPr id="137" name="object 13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66639" y="1206940"/>
              <a:ext cx="318416" cy="15631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24393" y="1174167"/>
              <a:ext cx="121644" cy="104673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145021" y="1884338"/>
            <a:ext cx="1481455" cy="783590"/>
            <a:chOff x="145021" y="1884338"/>
            <a:chExt cx="1481455" cy="783590"/>
          </a:xfrm>
        </p:grpSpPr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5021" y="1884338"/>
              <a:ext cx="480015" cy="20351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37185" y="2415065"/>
              <a:ext cx="253296" cy="21286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3284" y="2115038"/>
              <a:ext cx="963189" cy="37217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922785" y="2417117"/>
              <a:ext cx="31115" cy="122555"/>
            </a:xfrm>
            <a:custGeom>
              <a:avLst/>
              <a:gdLst/>
              <a:ahLst/>
              <a:cxnLst/>
              <a:rect l="l" t="t" r="r" b="b"/>
              <a:pathLst>
                <a:path w="31115" h="122555">
                  <a:moveTo>
                    <a:pt x="217" y="0"/>
                  </a:moveTo>
                  <a:lnTo>
                    <a:pt x="217" y="0"/>
                  </a:lnTo>
                  <a:lnTo>
                    <a:pt x="217" y="5646"/>
                  </a:lnTo>
                  <a:lnTo>
                    <a:pt x="0" y="7268"/>
                  </a:lnTo>
                  <a:lnTo>
                    <a:pt x="217" y="9059"/>
                  </a:lnTo>
                  <a:lnTo>
                    <a:pt x="435" y="10851"/>
                  </a:lnTo>
                  <a:lnTo>
                    <a:pt x="1017" y="12930"/>
                  </a:lnTo>
                  <a:lnTo>
                    <a:pt x="1525" y="15102"/>
                  </a:lnTo>
                  <a:lnTo>
                    <a:pt x="2033" y="17275"/>
                  </a:lnTo>
                  <a:lnTo>
                    <a:pt x="2698" y="19665"/>
                  </a:lnTo>
                  <a:lnTo>
                    <a:pt x="3264" y="22094"/>
                  </a:lnTo>
                  <a:lnTo>
                    <a:pt x="3831" y="24524"/>
                  </a:lnTo>
                  <a:lnTo>
                    <a:pt x="4206" y="27099"/>
                  </a:lnTo>
                  <a:lnTo>
                    <a:pt x="4923" y="29680"/>
                  </a:lnTo>
                  <a:lnTo>
                    <a:pt x="5641" y="32260"/>
                  </a:lnTo>
                  <a:lnTo>
                    <a:pt x="6679" y="34926"/>
                  </a:lnTo>
                  <a:lnTo>
                    <a:pt x="7568" y="37580"/>
                  </a:lnTo>
                  <a:lnTo>
                    <a:pt x="8457" y="40233"/>
                  </a:lnTo>
                  <a:lnTo>
                    <a:pt x="9433" y="42927"/>
                  </a:lnTo>
                  <a:lnTo>
                    <a:pt x="10256" y="45601"/>
                  </a:lnTo>
                  <a:lnTo>
                    <a:pt x="11080" y="48276"/>
                  </a:lnTo>
                  <a:lnTo>
                    <a:pt x="11640" y="50962"/>
                  </a:lnTo>
                  <a:lnTo>
                    <a:pt x="12509" y="53629"/>
                  </a:lnTo>
                  <a:lnTo>
                    <a:pt x="13377" y="56295"/>
                  </a:lnTo>
                  <a:lnTo>
                    <a:pt x="14507" y="58956"/>
                  </a:lnTo>
                  <a:lnTo>
                    <a:pt x="15468" y="61601"/>
                  </a:lnTo>
                  <a:lnTo>
                    <a:pt x="16430" y="64246"/>
                  </a:lnTo>
                  <a:lnTo>
                    <a:pt x="17434" y="66878"/>
                  </a:lnTo>
                  <a:lnTo>
                    <a:pt x="18278" y="69498"/>
                  </a:lnTo>
                  <a:lnTo>
                    <a:pt x="19123" y="72118"/>
                  </a:lnTo>
                  <a:lnTo>
                    <a:pt x="19893" y="74724"/>
                  </a:lnTo>
                  <a:lnTo>
                    <a:pt x="20536" y="77323"/>
                  </a:lnTo>
                  <a:lnTo>
                    <a:pt x="21178" y="79922"/>
                  </a:lnTo>
                  <a:lnTo>
                    <a:pt x="21483" y="82508"/>
                  </a:lnTo>
                  <a:lnTo>
                    <a:pt x="22133" y="85089"/>
                  </a:lnTo>
                  <a:lnTo>
                    <a:pt x="22783" y="87671"/>
                  </a:lnTo>
                  <a:lnTo>
                    <a:pt x="23675" y="90243"/>
                  </a:lnTo>
                  <a:lnTo>
                    <a:pt x="24436" y="92813"/>
                  </a:lnTo>
                  <a:lnTo>
                    <a:pt x="25198" y="95383"/>
                  </a:lnTo>
                  <a:lnTo>
                    <a:pt x="26014" y="97947"/>
                  </a:lnTo>
                  <a:lnTo>
                    <a:pt x="26701" y="100510"/>
                  </a:lnTo>
                  <a:lnTo>
                    <a:pt x="27389" y="103074"/>
                  </a:lnTo>
                  <a:lnTo>
                    <a:pt x="28028" y="105634"/>
                  </a:lnTo>
                  <a:lnTo>
                    <a:pt x="28562" y="108194"/>
                  </a:lnTo>
                  <a:lnTo>
                    <a:pt x="29095" y="110754"/>
                  </a:lnTo>
                  <a:lnTo>
                    <a:pt x="29538" y="113530"/>
                  </a:lnTo>
                  <a:lnTo>
                    <a:pt x="29904" y="115871"/>
                  </a:lnTo>
                  <a:lnTo>
                    <a:pt x="30270" y="118212"/>
                  </a:lnTo>
                  <a:lnTo>
                    <a:pt x="30616" y="121179"/>
                  </a:lnTo>
                  <a:lnTo>
                    <a:pt x="30759" y="122241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23003" y="2483665"/>
              <a:ext cx="44450" cy="18415"/>
            </a:xfrm>
            <a:custGeom>
              <a:avLst/>
              <a:gdLst/>
              <a:ahLst/>
              <a:cxnLst/>
              <a:rect l="l" t="t" r="r" b="b"/>
              <a:pathLst>
                <a:path w="44450" h="18414">
                  <a:moveTo>
                    <a:pt x="0" y="18060"/>
                  </a:moveTo>
                  <a:lnTo>
                    <a:pt x="217" y="18060"/>
                  </a:lnTo>
                  <a:lnTo>
                    <a:pt x="799" y="18278"/>
                  </a:lnTo>
                  <a:lnTo>
                    <a:pt x="1307" y="18060"/>
                  </a:lnTo>
                  <a:lnTo>
                    <a:pt x="1815" y="17842"/>
                  </a:lnTo>
                  <a:lnTo>
                    <a:pt x="2262" y="17260"/>
                  </a:lnTo>
                  <a:lnTo>
                    <a:pt x="3046" y="16752"/>
                  </a:lnTo>
                  <a:lnTo>
                    <a:pt x="3831" y="16244"/>
                  </a:lnTo>
                  <a:lnTo>
                    <a:pt x="4788" y="15580"/>
                  </a:lnTo>
                  <a:lnTo>
                    <a:pt x="6013" y="15013"/>
                  </a:lnTo>
                  <a:lnTo>
                    <a:pt x="7238" y="14447"/>
                  </a:lnTo>
                  <a:lnTo>
                    <a:pt x="8724" y="14072"/>
                  </a:lnTo>
                  <a:lnTo>
                    <a:pt x="10397" y="13354"/>
                  </a:lnTo>
                  <a:lnTo>
                    <a:pt x="12070" y="12637"/>
                  </a:lnTo>
                  <a:lnTo>
                    <a:pt x="14003" y="11598"/>
                  </a:lnTo>
                  <a:lnTo>
                    <a:pt x="16052" y="10709"/>
                  </a:lnTo>
                  <a:lnTo>
                    <a:pt x="27492" y="6637"/>
                  </a:lnTo>
                  <a:lnTo>
                    <a:pt x="29995" y="5769"/>
                  </a:lnTo>
                  <a:lnTo>
                    <a:pt x="43200" y="468"/>
                  </a:lnTo>
                  <a:lnTo>
                    <a:pt x="44300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21215" y="2415065"/>
              <a:ext cx="78769" cy="103661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430735" y="2537502"/>
              <a:ext cx="107950" cy="18415"/>
            </a:xfrm>
            <a:custGeom>
              <a:avLst/>
              <a:gdLst/>
              <a:ahLst/>
              <a:cxnLst/>
              <a:rect l="l" t="t" r="r" b="b"/>
              <a:pathLst>
                <a:path w="107950" h="18414">
                  <a:moveTo>
                    <a:pt x="0" y="18065"/>
                  </a:moveTo>
                  <a:lnTo>
                    <a:pt x="0" y="18065"/>
                  </a:lnTo>
                  <a:lnTo>
                    <a:pt x="40234" y="18065"/>
                  </a:lnTo>
                  <a:lnTo>
                    <a:pt x="42927" y="18283"/>
                  </a:lnTo>
                  <a:lnTo>
                    <a:pt x="45602" y="18065"/>
                  </a:lnTo>
                  <a:lnTo>
                    <a:pt x="48277" y="17847"/>
                  </a:lnTo>
                  <a:lnTo>
                    <a:pt x="50962" y="17265"/>
                  </a:lnTo>
                  <a:lnTo>
                    <a:pt x="53629" y="16757"/>
                  </a:lnTo>
                  <a:lnTo>
                    <a:pt x="56295" y="16250"/>
                  </a:lnTo>
                  <a:lnTo>
                    <a:pt x="58956" y="15585"/>
                  </a:lnTo>
                  <a:lnTo>
                    <a:pt x="61601" y="15018"/>
                  </a:lnTo>
                  <a:lnTo>
                    <a:pt x="64246" y="14452"/>
                  </a:lnTo>
                  <a:lnTo>
                    <a:pt x="66878" y="13858"/>
                  </a:lnTo>
                  <a:lnTo>
                    <a:pt x="69498" y="13359"/>
                  </a:lnTo>
                  <a:lnTo>
                    <a:pt x="72119" y="12860"/>
                  </a:lnTo>
                  <a:lnTo>
                    <a:pt x="74943" y="12620"/>
                  </a:lnTo>
                  <a:lnTo>
                    <a:pt x="77323" y="12022"/>
                  </a:lnTo>
                  <a:lnTo>
                    <a:pt x="79704" y="11423"/>
                  </a:lnTo>
                  <a:lnTo>
                    <a:pt x="81708" y="10530"/>
                  </a:lnTo>
                  <a:lnTo>
                    <a:pt x="83782" y="9766"/>
                  </a:lnTo>
                  <a:lnTo>
                    <a:pt x="85856" y="9000"/>
                  </a:lnTo>
                  <a:lnTo>
                    <a:pt x="87763" y="8151"/>
                  </a:lnTo>
                  <a:lnTo>
                    <a:pt x="89767" y="7432"/>
                  </a:lnTo>
                  <a:lnTo>
                    <a:pt x="91770" y="6715"/>
                  </a:lnTo>
                  <a:lnTo>
                    <a:pt x="93741" y="6249"/>
                  </a:lnTo>
                  <a:lnTo>
                    <a:pt x="95805" y="5459"/>
                  </a:lnTo>
                  <a:lnTo>
                    <a:pt x="97869" y="4669"/>
                  </a:lnTo>
                  <a:lnTo>
                    <a:pt x="100190" y="3602"/>
                  </a:lnTo>
                  <a:lnTo>
                    <a:pt x="102151" y="2692"/>
                  </a:lnTo>
                  <a:lnTo>
                    <a:pt x="104112" y="1782"/>
                  </a:lnTo>
                  <a:lnTo>
                    <a:pt x="106668" y="448"/>
                  </a:lnTo>
                  <a:lnTo>
                    <a:pt x="107572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61501" y="2592081"/>
              <a:ext cx="67310" cy="34925"/>
            </a:xfrm>
            <a:custGeom>
              <a:avLst/>
              <a:gdLst/>
              <a:ahLst/>
              <a:cxnLst/>
              <a:rect l="l" t="t" r="r" b="b"/>
              <a:pathLst>
                <a:path w="67309" h="34925">
                  <a:moveTo>
                    <a:pt x="0" y="32711"/>
                  </a:moveTo>
                  <a:lnTo>
                    <a:pt x="217" y="32929"/>
                  </a:lnTo>
                  <a:lnTo>
                    <a:pt x="581" y="33729"/>
                  </a:lnTo>
                  <a:lnTo>
                    <a:pt x="1307" y="34019"/>
                  </a:lnTo>
                  <a:lnTo>
                    <a:pt x="2033" y="34309"/>
                  </a:lnTo>
                  <a:lnTo>
                    <a:pt x="3062" y="34392"/>
                  </a:lnTo>
                  <a:lnTo>
                    <a:pt x="4354" y="34450"/>
                  </a:lnTo>
                  <a:lnTo>
                    <a:pt x="5646" y="34509"/>
                  </a:lnTo>
                  <a:lnTo>
                    <a:pt x="7268" y="34438"/>
                  </a:lnTo>
                  <a:lnTo>
                    <a:pt x="9060" y="34370"/>
                  </a:lnTo>
                  <a:lnTo>
                    <a:pt x="10851" y="34304"/>
                  </a:lnTo>
                  <a:lnTo>
                    <a:pt x="13148" y="34385"/>
                  </a:lnTo>
                  <a:lnTo>
                    <a:pt x="15103" y="34049"/>
                  </a:lnTo>
                  <a:lnTo>
                    <a:pt x="17057" y="33712"/>
                  </a:lnTo>
                  <a:lnTo>
                    <a:pt x="18865" y="32984"/>
                  </a:lnTo>
                  <a:lnTo>
                    <a:pt x="20787" y="32353"/>
                  </a:lnTo>
                  <a:lnTo>
                    <a:pt x="22709" y="31721"/>
                  </a:lnTo>
                  <a:lnTo>
                    <a:pt x="24619" y="31148"/>
                  </a:lnTo>
                  <a:lnTo>
                    <a:pt x="26633" y="30258"/>
                  </a:lnTo>
                  <a:lnTo>
                    <a:pt x="28648" y="29368"/>
                  </a:lnTo>
                  <a:lnTo>
                    <a:pt x="30720" y="28099"/>
                  </a:lnTo>
                  <a:lnTo>
                    <a:pt x="32874" y="27013"/>
                  </a:lnTo>
                  <a:lnTo>
                    <a:pt x="35029" y="25927"/>
                  </a:lnTo>
                  <a:lnTo>
                    <a:pt x="37483" y="24960"/>
                  </a:lnTo>
                  <a:lnTo>
                    <a:pt x="39559" y="23744"/>
                  </a:lnTo>
                  <a:lnTo>
                    <a:pt x="41635" y="22527"/>
                  </a:lnTo>
                  <a:lnTo>
                    <a:pt x="43428" y="21004"/>
                  </a:lnTo>
                  <a:lnTo>
                    <a:pt x="45330" y="19711"/>
                  </a:lnTo>
                  <a:lnTo>
                    <a:pt x="47231" y="18417"/>
                  </a:lnTo>
                  <a:lnTo>
                    <a:pt x="49260" y="17312"/>
                  </a:lnTo>
                  <a:lnTo>
                    <a:pt x="50969" y="15981"/>
                  </a:lnTo>
                  <a:lnTo>
                    <a:pt x="52679" y="14652"/>
                  </a:lnTo>
                  <a:lnTo>
                    <a:pt x="54045" y="13071"/>
                  </a:lnTo>
                  <a:lnTo>
                    <a:pt x="55585" y="11731"/>
                  </a:lnTo>
                  <a:lnTo>
                    <a:pt x="57126" y="10391"/>
                  </a:lnTo>
                  <a:lnTo>
                    <a:pt x="58800" y="9277"/>
                  </a:lnTo>
                  <a:lnTo>
                    <a:pt x="60212" y="7942"/>
                  </a:lnTo>
                  <a:lnTo>
                    <a:pt x="66392" y="620"/>
                  </a:lnTo>
                  <a:lnTo>
                    <a:pt x="66859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16238" y="2557162"/>
              <a:ext cx="117599" cy="110734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16778" y="2275546"/>
            <a:ext cx="127730" cy="168353"/>
          </a:xfrm>
          <a:prstGeom prst="rect">
            <a:avLst/>
          </a:prstGeom>
        </p:spPr>
      </p:pic>
      <p:grpSp>
        <p:nvGrpSpPr>
          <p:cNvPr id="150" name="object 150"/>
          <p:cNvGrpSpPr/>
          <p:nvPr/>
        </p:nvGrpSpPr>
        <p:grpSpPr>
          <a:xfrm>
            <a:off x="422095" y="2271988"/>
            <a:ext cx="109855" cy="86360"/>
            <a:chOff x="422095" y="2271988"/>
            <a:chExt cx="109855" cy="86360"/>
          </a:xfrm>
        </p:grpSpPr>
        <p:sp>
          <p:nvSpPr>
            <p:cNvPr id="151" name="object 151"/>
            <p:cNvSpPr/>
            <p:nvPr/>
          </p:nvSpPr>
          <p:spPr>
            <a:xfrm>
              <a:off x="431620" y="2281513"/>
              <a:ext cx="72390" cy="20955"/>
            </a:xfrm>
            <a:custGeom>
              <a:avLst/>
              <a:gdLst/>
              <a:ahLst/>
              <a:cxnLst/>
              <a:rect l="l" t="t" r="r" b="b"/>
              <a:pathLst>
                <a:path w="72390" h="20955">
                  <a:moveTo>
                    <a:pt x="6806" y="20228"/>
                  </a:moveTo>
                  <a:lnTo>
                    <a:pt x="6588" y="20228"/>
                  </a:lnTo>
                  <a:lnTo>
                    <a:pt x="6224" y="20228"/>
                  </a:lnTo>
                  <a:lnTo>
                    <a:pt x="5498" y="20228"/>
                  </a:lnTo>
                  <a:lnTo>
                    <a:pt x="4773" y="20228"/>
                  </a:lnTo>
                  <a:lnTo>
                    <a:pt x="3308" y="20446"/>
                  </a:lnTo>
                  <a:lnTo>
                    <a:pt x="2452" y="20228"/>
                  </a:lnTo>
                  <a:lnTo>
                    <a:pt x="1595" y="20010"/>
                  </a:lnTo>
                  <a:lnTo>
                    <a:pt x="701" y="19428"/>
                  </a:lnTo>
                  <a:lnTo>
                    <a:pt x="361" y="18920"/>
                  </a:lnTo>
                  <a:lnTo>
                    <a:pt x="21" y="18412"/>
                  </a:lnTo>
                  <a:lnTo>
                    <a:pt x="0" y="17747"/>
                  </a:lnTo>
                  <a:lnTo>
                    <a:pt x="411" y="17181"/>
                  </a:lnTo>
                  <a:lnTo>
                    <a:pt x="823" y="16615"/>
                  </a:lnTo>
                  <a:lnTo>
                    <a:pt x="1896" y="16239"/>
                  </a:lnTo>
                  <a:lnTo>
                    <a:pt x="2831" y="15522"/>
                  </a:lnTo>
                  <a:lnTo>
                    <a:pt x="3767" y="14805"/>
                  </a:lnTo>
                  <a:lnTo>
                    <a:pt x="4768" y="13766"/>
                  </a:lnTo>
                  <a:lnTo>
                    <a:pt x="15858" y="7937"/>
                  </a:lnTo>
                  <a:lnTo>
                    <a:pt x="17846" y="7286"/>
                  </a:lnTo>
                  <a:lnTo>
                    <a:pt x="36980" y="4615"/>
                  </a:lnTo>
                  <a:lnTo>
                    <a:pt x="39542" y="4472"/>
                  </a:lnTo>
                  <a:lnTo>
                    <a:pt x="42167" y="4407"/>
                  </a:lnTo>
                  <a:lnTo>
                    <a:pt x="44785" y="4355"/>
                  </a:lnTo>
                  <a:lnTo>
                    <a:pt x="47404" y="4304"/>
                  </a:lnTo>
                  <a:lnTo>
                    <a:pt x="50054" y="4305"/>
                  </a:lnTo>
                  <a:lnTo>
                    <a:pt x="52692" y="4309"/>
                  </a:lnTo>
                  <a:lnTo>
                    <a:pt x="55330" y="4312"/>
                  </a:lnTo>
                  <a:lnTo>
                    <a:pt x="58196" y="4564"/>
                  </a:lnTo>
                  <a:lnTo>
                    <a:pt x="60613" y="4376"/>
                  </a:lnTo>
                  <a:lnTo>
                    <a:pt x="63030" y="4188"/>
                  </a:lnTo>
                  <a:lnTo>
                    <a:pt x="65517" y="3651"/>
                  </a:lnTo>
                  <a:lnTo>
                    <a:pt x="67195" y="3182"/>
                  </a:lnTo>
                  <a:lnTo>
                    <a:pt x="68872" y="2713"/>
                  </a:lnTo>
                  <a:lnTo>
                    <a:pt x="69875" y="2090"/>
                  </a:lnTo>
                  <a:lnTo>
                    <a:pt x="70680" y="1560"/>
                  </a:lnTo>
                  <a:lnTo>
                    <a:pt x="71485" y="1030"/>
                  </a:lnTo>
                  <a:lnTo>
                    <a:pt x="71801" y="260"/>
                  </a:lnTo>
                  <a:lnTo>
                    <a:pt x="7202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45900" y="2340200"/>
              <a:ext cx="76835" cy="8255"/>
            </a:xfrm>
            <a:custGeom>
              <a:avLst/>
              <a:gdLst/>
              <a:ahLst/>
              <a:cxnLst/>
              <a:rect l="l" t="t" r="r" b="b"/>
              <a:pathLst>
                <a:path w="76834" h="8255">
                  <a:moveTo>
                    <a:pt x="217" y="0"/>
                  </a:moveTo>
                  <a:lnTo>
                    <a:pt x="217" y="218"/>
                  </a:lnTo>
                  <a:lnTo>
                    <a:pt x="0" y="799"/>
                  </a:lnTo>
                  <a:lnTo>
                    <a:pt x="217" y="1307"/>
                  </a:lnTo>
                  <a:lnTo>
                    <a:pt x="4572" y="4705"/>
                  </a:lnTo>
                  <a:lnTo>
                    <a:pt x="5864" y="5205"/>
                  </a:lnTo>
                  <a:lnTo>
                    <a:pt x="22313" y="7585"/>
                  </a:lnTo>
                  <a:lnTo>
                    <a:pt x="24742" y="7736"/>
                  </a:lnTo>
                  <a:lnTo>
                    <a:pt x="40452" y="8043"/>
                  </a:lnTo>
                  <a:lnTo>
                    <a:pt x="43145" y="8035"/>
                  </a:lnTo>
                  <a:lnTo>
                    <a:pt x="45820" y="8027"/>
                  </a:lnTo>
                  <a:lnTo>
                    <a:pt x="48495" y="8018"/>
                  </a:lnTo>
                  <a:lnTo>
                    <a:pt x="51180" y="7993"/>
                  </a:lnTo>
                  <a:lnTo>
                    <a:pt x="53847" y="7971"/>
                  </a:lnTo>
                  <a:lnTo>
                    <a:pt x="56514" y="7950"/>
                  </a:lnTo>
                  <a:lnTo>
                    <a:pt x="59174" y="7921"/>
                  </a:lnTo>
                  <a:lnTo>
                    <a:pt x="61819" y="7897"/>
                  </a:lnTo>
                  <a:lnTo>
                    <a:pt x="64464" y="7872"/>
                  </a:lnTo>
                  <a:lnTo>
                    <a:pt x="67314" y="7846"/>
                  </a:lnTo>
                  <a:lnTo>
                    <a:pt x="69717" y="7824"/>
                  </a:lnTo>
                  <a:lnTo>
                    <a:pt x="72119" y="7803"/>
                  </a:lnTo>
                  <a:lnTo>
                    <a:pt x="75148" y="7775"/>
                  </a:lnTo>
                  <a:lnTo>
                    <a:pt x="76234" y="776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3" name="object 15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841801" y="6685319"/>
            <a:ext cx="112434" cy="195557"/>
          </a:xfrm>
          <a:prstGeom prst="rect">
            <a:avLst/>
          </a:prstGeom>
        </p:spPr>
      </p:pic>
      <p:grpSp>
        <p:nvGrpSpPr>
          <p:cNvPr id="154" name="object 154"/>
          <p:cNvGrpSpPr/>
          <p:nvPr/>
        </p:nvGrpSpPr>
        <p:grpSpPr>
          <a:xfrm>
            <a:off x="8088830" y="6631143"/>
            <a:ext cx="537845" cy="426720"/>
            <a:chOff x="8088830" y="6631143"/>
            <a:chExt cx="537845" cy="426720"/>
          </a:xfrm>
        </p:grpSpPr>
        <p:pic>
          <p:nvPicPr>
            <p:cNvPr id="155" name="object 15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204991" y="6631143"/>
              <a:ext cx="105655" cy="11024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088830" y="6738780"/>
              <a:ext cx="537715" cy="318803"/>
            </a:xfrm>
            <a:prstGeom prst="rect">
              <a:avLst/>
            </a:prstGeom>
          </p:spPr>
        </p:pic>
      </p:grpSp>
      <p:pic>
        <p:nvPicPr>
          <p:cNvPr id="157" name="object 15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360860" y="7176445"/>
            <a:ext cx="709977" cy="364903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7189905" y="7329926"/>
            <a:ext cx="99482" cy="70540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428572" y="7329189"/>
            <a:ext cx="197969" cy="166736"/>
          </a:xfrm>
          <a:prstGeom prst="rect">
            <a:avLst/>
          </a:prstGeom>
        </p:spPr>
      </p:pic>
      <p:sp>
        <p:nvSpPr>
          <p:cNvPr id="160" name="object 160"/>
          <p:cNvSpPr/>
          <p:nvPr/>
        </p:nvSpPr>
        <p:spPr>
          <a:xfrm>
            <a:off x="7613291" y="7256956"/>
            <a:ext cx="49530" cy="13970"/>
          </a:xfrm>
          <a:custGeom>
            <a:avLst/>
            <a:gdLst/>
            <a:ahLst/>
            <a:cxnLst/>
            <a:rect l="l" t="t" r="r" b="b"/>
            <a:pathLst>
              <a:path w="49529" h="13970">
                <a:moveTo>
                  <a:pt x="24565" y="13623"/>
                </a:moveTo>
                <a:lnTo>
                  <a:pt x="24347" y="13623"/>
                </a:lnTo>
                <a:lnTo>
                  <a:pt x="23765" y="13841"/>
                </a:lnTo>
                <a:lnTo>
                  <a:pt x="23257" y="13623"/>
                </a:lnTo>
                <a:lnTo>
                  <a:pt x="22749" y="13404"/>
                </a:lnTo>
                <a:lnTo>
                  <a:pt x="21866" y="13041"/>
                </a:lnTo>
                <a:lnTo>
                  <a:pt x="21518" y="12315"/>
                </a:lnTo>
                <a:lnTo>
                  <a:pt x="21170" y="11589"/>
                </a:lnTo>
                <a:lnTo>
                  <a:pt x="20940" y="10342"/>
                </a:lnTo>
                <a:lnTo>
                  <a:pt x="21166" y="9269"/>
                </a:lnTo>
                <a:lnTo>
                  <a:pt x="21393" y="8194"/>
                </a:lnTo>
                <a:lnTo>
                  <a:pt x="36621" y="36"/>
                </a:lnTo>
                <a:lnTo>
                  <a:pt x="38760" y="353"/>
                </a:lnTo>
                <a:lnTo>
                  <a:pt x="49168" y="7456"/>
                </a:lnTo>
                <a:lnTo>
                  <a:pt x="48780" y="8323"/>
                </a:lnTo>
                <a:lnTo>
                  <a:pt x="48393" y="9190"/>
                </a:lnTo>
                <a:lnTo>
                  <a:pt x="47407" y="9990"/>
                </a:lnTo>
                <a:lnTo>
                  <a:pt x="46134" y="10659"/>
                </a:lnTo>
                <a:lnTo>
                  <a:pt x="44861" y="11327"/>
                </a:lnTo>
                <a:lnTo>
                  <a:pt x="43078" y="12093"/>
                </a:lnTo>
                <a:lnTo>
                  <a:pt x="41143" y="12330"/>
                </a:lnTo>
                <a:lnTo>
                  <a:pt x="39209" y="12567"/>
                </a:lnTo>
                <a:lnTo>
                  <a:pt x="36896" y="12316"/>
                </a:lnTo>
                <a:lnTo>
                  <a:pt x="34523" y="12079"/>
                </a:lnTo>
                <a:lnTo>
                  <a:pt x="32149" y="11841"/>
                </a:lnTo>
                <a:lnTo>
                  <a:pt x="29311" y="11559"/>
                </a:lnTo>
                <a:lnTo>
                  <a:pt x="26904" y="10907"/>
                </a:lnTo>
                <a:lnTo>
                  <a:pt x="24497" y="10255"/>
                </a:lnTo>
                <a:lnTo>
                  <a:pt x="22314" y="9135"/>
                </a:lnTo>
                <a:lnTo>
                  <a:pt x="20082" y="8168"/>
                </a:lnTo>
                <a:lnTo>
                  <a:pt x="17850" y="7202"/>
                </a:lnTo>
                <a:lnTo>
                  <a:pt x="15712" y="6070"/>
                </a:lnTo>
                <a:lnTo>
                  <a:pt x="13510" y="5111"/>
                </a:lnTo>
                <a:lnTo>
                  <a:pt x="11308" y="4151"/>
                </a:lnTo>
                <a:lnTo>
                  <a:pt x="8685" y="3206"/>
                </a:lnTo>
                <a:lnTo>
                  <a:pt x="6874" y="2414"/>
                </a:lnTo>
                <a:lnTo>
                  <a:pt x="5062" y="1621"/>
                </a:lnTo>
                <a:lnTo>
                  <a:pt x="3730" y="712"/>
                </a:lnTo>
                <a:lnTo>
                  <a:pt x="2640" y="356"/>
                </a:lnTo>
                <a:lnTo>
                  <a:pt x="1548" y="0"/>
                </a:lnTo>
                <a:lnTo>
                  <a:pt x="654" y="135"/>
                </a:lnTo>
                <a:lnTo>
                  <a:pt x="327" y="275"/>
                </a:lnTo>
                <a:lnTo>
                  <a:pt x="0" y="414"/>
                </a:lnTo>
                <a:lnTo>
                  <a:pt x="348" y="831"/>
                </a:lnTo>
                <a:lnTo>
                  <a:pt x="676" y="1196"/>
                </a:lnTo>
                <a:lnTo>
                  <a:pt x="1004" y="1560"/>
                </a:lnTo>
                <a:lnTo>
                  <a:pt x="2027" y="2251"/>
                </a:lnTo>
                <a:lnTo>
                  <a:pt x="2297" y="2461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1" name="object 16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720414" y="7166849"/>
            <a:ext cx="152166" cy="137410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7997533" y="7266304"/>
            <a:ext cx="166370" cy="240665"/>
            <a:chOff x="7997533" y="7266304"/>
            <a:chExt cx="166370" cy="240665"/>
          </a:xfrm>
        </p:grpSpPr>
        <p:sp>
          <p:nvSpPr>
            <p:cNvPr id="163" name="object 163"/>
            <p:cNvSpPr/>
            <p:nvPr/>
          </p:nvSpPr>
          <p:spPr>
            <a:xfrm>
              <a:off x="8037825" y="7275829"/>
              <a:ext cx="34290" cy="221615"/>
            </a:xfrm>
            <a:custGeom>
              <a:avLst/>
              <a:gdLst/>
              <a:ahLst/>
              <a:cxnLst/>
              <a:rect l="l" t="t" r="r" b="b"/>
              <a:pathLst>
                <a:path w="34290" h="221615">
                  <a:moveTo>
                    <a:pt x="0" y="31284"/>
                  </a:moveTo>
                  <a:lnTo>
                    <a:pt x="217" y="30903"/>
                  </a:lnTo>
                  <a:lnTo>
                    <a:pt x="799" y="30103"/>
                  </a:lnTo>
                  <a:lnTo>
                    <a:pt x="1307" y="28996"/>
                  </a:lnTo>
                  <a:lnTo>
                    <a:pt x="1814" y="27890"/>
                  </a:lnTo>
                  <a:lnTo>
                    <a:pt x="2261" y="26144"/>
                  </a:lnTo>
                  <a:lnTo>
                    <a:pt x="3046" y="24645"/>
                  </a:lnTo>
                  <a:lnTo>
                    <a:pt x="3830" y="23147"/>
                  </a:lnTo>
                  <a:lnTo>
                    <a:pt x="5005" y="21661"/>
                  </a:lnTo>
                  <a:lnTo>
                    <a:pt x="6012" y="20003"/>
                  </a:lnTo>
                  <a:lnTo>
                    <a:pt x="7020" y="18345"/>
                  </a:lnTo>
                  <a:lnTo>
                    <a:pt x="8142" y="16588"/>
                  </a:lnTo>
                  <a:lnTo>
                    <a:pt x="9089" y="14696"/>
                  </a:lnTo>
                  <a:lnTo>
                    <a:pt x="10037" y="12804"/>
                  </a:lnTo>
                  <a:lnTo>
                    <a:pt x="10723" y="10556"/>
                  </a:lnTo>
                  <a:lnTo>
                    <a:pt x="11697" y="8652"/>
                  </a:lnTo>
                  <a:lnTo>
                    <a:pt x="17938" y="433"/>
                  </a:lnTo>
                  <a:lnTo>
                    <a:pt x="18834" y="0"/>
                  </a:lnTo>
                  <a:lnTo>
                    <a:pt x="19641" y="121"/>
                  </a:lnTo>
                  <a:lnTo>
                    <a:pt x="20313" y="665"/>
                  </a:lnTo>
                  <a:lnTo>
                    <a:pt x="20985" y="1210"/>
                  </a:lnTo>
                  <a:lnTo>
                    <a:pt x="21525" y="2322"/>
                  </a:lnTo>
                  <a:lnTo>
                    <a:pt x="21969" y="3699"/>
                  </a:lnTo>
                  <a:lnTo>
                    <a:pt x="22415" y="5075"/>
                  </a:lnTo>
                  <a:lnTo>
                    <a:pt x="22729" y="6930"/>
                  </a:lnTo>
                  <a:lnTo>
                    <a:pt x="22986" y="8925"/>
                  </a:lnTo>
                  <a:lnTo>
                    <a:pt x="23242" y="10918"/>
                  </a:lnTo>
                  <a:lnTo>
                    <a:pt x="23173" y="13265"/>
                  </a:lnTo>
                  <a:lnTo>
                    <a:pt x="23509" y="15665"/>
                  </a:lnTo>
                  <a:lnTo>
                    <a:pt x="23845" y="18066"/>
                  </a:lnTo>
                  <a:lnTo>
                    <a:pt x="24467" y="20477"/>
                  </a:lnTo>
                  <a:lnTo>
                    <a:pt x="25004" y="23326"/>
                  </a:lnTo>
                  <a:lnTo>
                    <a:pt x="25541" y="26175"/>
                  </a:lnTo>
                  <a:lnTo>
                    <a:pt x="26186" y="29516"/>
                  </a:lnTo>
                  <a:lnTo>
                    <a:pt x="26732" y="32759"/>
                  </a:lnTo>
                  <a:lnTo>
                    <a:pt x="27278" y="36001"/>
                  </a:lnTo>
                  <a:lnTo>
                    <a:pt x="27824" y="39458"/>
                  </a:lnTo>
                  <a:lnTo>
                    <a:pt x="28281" y="42781"/>
                  </a:lnTo>
                  <a:lnTo>
                    <a:pt x="28740" y="46106"/>
                  </a:lnTo>
                  <a:lnTo>
                    <a:pt x="30785" y="71167"/>
                  </a:lnTo>
                  <a:lnTo>
                    <a:pt x="30908" y="74296"/>
                  </a:lnTo>
                  <a:lnTo>
                    <a:pt x="31103" y="90825"/>
                  </a:lnTo>
                  <a:lnTo>
                    <a:pt x="31113" y="94054"/>
                  </a:lnTo>
                  <a:lnTo>
                    <a:pt x="31098" y="97249"/>
                  </a:lnTo>
                  <a:lnTo>
                    <a:pt x="31084" y="100342"/>
                  </a:lnTo>
                  <a:lnTo>
                    <a:pt x="31070" y="103434"/>
                  </a:lnTo>
                  <a:lnTo>
                    <a:pt x="31044" y="106226"/>
                  </a:lnTo>
                  <a:lnTo>
                    <a:pt x="31022" y="109379"/>
                  </a:lnTo>
                  <a:lnTo>
                    <a:pt x="30998" y="112531"/>
                  </a:lnTo>
                  <a:lnTo>
                    <a:pt x="30789" y="147818"/>
                  </a:lnTo>
                  <a:lnTo>
                    <a:pt x="30780" y="150761"/>
                  </a:lnTo>
                  <a:lnTo>
                    <a:pt x="30773" y="153609"/>
                  </a:lnTo>
                  <a:lnTo>
                    <a:pt x="30767" y="156406"/>
                  </a:lnTo>
                  <a:lnTo>
                    <a:pt x="30762" y="159204"/>
                  </a:lnTo>
                  <a:lnTo>
                    <a:pt x="30759" y="161917"/>
                  </a:lnTo>
                  <a:lnTo>
                    <a:pt x="30757" y="164601"/>
                  </a:lnTo>
                  <a:lnTo>
                    <a:pt x="30754" y="167285"/>
                  </a:lnTo>
                  <a:lnTo>
                    <a:pt x="30753" y="169905"/>
                  </a:lnTo>
                  <a:lnTo>
                    <a:pt x="30753" y="172514"/>
                  </a:lnTo>
                  <a:lnTo>
                    <a:pt x="30752" y="175121"/>
                  </a:lnTo>
                  <a:lnTo>
                    <a:pt x="30753" y="177686"/>
                  </a:lnTo>
                  <a:lnTo>
                    <a:pt x="30753" y="180247"/>
                  </a:lnTo>
                  <a:lnTo>
                    <a:pt x="30754" y="182809"/>
                  </a:lnTo>
                  <a:lnTo>
                    <a:pt x="30755" y="185345"/>
                  </a:lnTo>
                  <a:lnTo>
                    <a:pt x="30757" y="187883"/>
                  </a:lnTo>
                  <a:lnTo>
                    <a:pt x="30757" y="190423"/>
                  </a:lnTo>
                  <a:lnTo>
                    <a:pt x="30758" y="192950"/>
                  </a:lnTo>
                  <a:lnTo>
                    <a:pt x="30759" y="195482"/>
                  </a:lnTo>
                  <a:lnTo>
                    <a:pt x="30760" y="198014"/>
                  </a:lnTo>
                  <a:lnTo>
                    <a:pt x="30761" y="200543"/>
                  </a:lnTo>
                  <a:lnTo>
                    <a:pt x="30762" y="203076"/>
                  </a:lnTo>
                  <a:lnTo>
                    <a:pt x="30764" y="205610"/>
                  </a:lnTo>
                  <a:lnTo>
                    <a:pt x="33465" y="219553"/>
                  </a:lnTo>
                  <a:lnTo>
                    <a:pt x="33814" y="220306"/>
                  </a:lnTo>
                  <a:lnTo>
                    <a:pt x="34162" y="221060"/>
                  </a:lnTo>
                  <a:lnTo>
                    <a:pt x="34173" y="221548"/>
                  </a:lnTo>
                  <a:lnTo>
                    <a:pt x="33949" y="220820"/>
                  </a:lnTo>
                  <a:lnTo>
                    <a:pt x="33763" y="220202"/>
                  </a:lnTo>
                  <a:lnTo>
                    <a:pt x="33578" y="219585"/>
                  </a:lnTo>
                  <a:lnTo>
                    <a:pt x="33172" y="218220"/>
                  </a:lnTo>
                  <a:lnTo>
                    <a:pt x="33054" y="21782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007058" y="7356468"/>
              <a:ext cx="147320" cy="22225"/>
            </a:xfrm>
            <a:custGeom>
              <a:avLst/>
              <a:gdLst/>
              <a:ahLst/>
              <a:cxnLst/>
              <a:rect l="l" t="t" r="r" b="b"/>
              <a:pathLst>
                <a:path w="147320" h="22225">
                  <a:moveTo>
                    <a:pt x="0" y="21794"/>
                  </a:moveTo>
                  <a:lnTo>
                    <a:pt x="0" y="21794"/>
                  </a:lnTo>
                  <a:lnTo>
                    <a:pt x="40234" y="21794"/>
                  </a:lnTo>
                  <a:lnTo>
                    <a:pt x="42928" y="22012"/>
                  </a:lnTo>
                  <a:lnTo>
                    <a:pt x="45603" y="21794"/>
                  </a:lnTo>
                  <a:lnTo>
                    <a:pt x="48278" y="21576"/>
                  </a:lnTo>
                  <a:lnTo>
                    <a:pt x="50963" y="20994"/>
                  </a:lnTo>
                  <a:lnTo>
                    <a:pt x="53630" y="20487"/>
                  </a:lnTo>
                  <a:lnTo>
                    <a:pt x="56296" y="19978"/>
                  </a:lnTo>
                  <a:lnTo>
                    <a:pt x="58956" y="19314"/>
                  </a:lnTo>
                  <a:lnTo>
                    <a:pt x="61602" y="18747"/>
                  </a:lnTo>
                  <a:lnTo>
                    <a:pt x="64247" y="18181"/>
                  </a:lnTo>
                  <a:lnTo>
                    <a:pt x="66879" y="17587"/>
                  </a:lnTo>
                  <a:lnTo>
                    <a:pt x="69499" y="17088"/>
                  </a:lnTo>
                  <a:lnTo>
                    <a:pt x="82508" y="15277"/>
                  </a:lnTo>
                  <a:lnTo>
                    <a:pt x="85090" y="14802"/>
                  </a:lnTo>
                  <a:lnTo>
                    <a:pt x="87672" y="14327"/>
                  </a:lnTo>
                  <a:lnTo>
                    <a:pt x="90244" y="13560"/>
                  </a:lnTo>
                  <a:lnTo>
                    <a:pt x="92814" y="12901"/>
                  </a:lnTo>
                  <a:lnTo>
                    <a:pt x="95384" y="12241"/>
                  </a:lnTo>
                  <a:lnTo>
                    <a:pt x="97948" y="11486"/>
                  </a:lnTo>
                  <a:lnTo>
                    <a:pt x="100511" y="10847"/>
                  </a:lnTo>
                  <a:lnTo>
                    <a:pt x="121208" y="7283"/>
                  </a:lnTo>
                  <a:lnTo>
                    <a:pt x="123549" y="6829"/>
                  </a:lnTo>
                  <a:lnTo>
                    <a:pt x="125891" y="6376"/>
                  </a:lnTo>
                  <a:lnTo>
                    <a:pt x="127868" y="5638"/>
                  </a:lnTo>
                  <a:lnTo>
                    <a:pt x="129921" y="5003"/>
                  </a:lnTo>
                  <a:lnTo>
                    <a:pt x="131974" y="4369"/>
                  </a:lnTo>
                  <a:lnTo>
                    <a:pt x="133870" y="3639"/>
                  </a:lnTo>
                  <a:lnTo>
                    <a:pt x="135865" y="3022"/>
                  </a:lnTo>
                  <a:lnTo>
                    <a:pt x="137859" y="2404"/>
                  </a:lnTo>
                  <a:lnTo>
                    <a:pt x="140046" y="1803"/>
                  </a:lnTo>
                  <a:lnTo>
                    <a:pt x="141891" y="1299"/>
                  </a:lnTo>
                  <a:lnTo>
                    <a:pt x="143736" y="796"/>
                  </a:lnTo>
                  <a:lnTo>
                    <a:pt x="146094" y="216"/>
                  </a:lnTo>
                  <a:lnTo>
                    <a:pt x="146935" y="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5" name="object 16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8309268" y="7184752"/>
            <a:ext cx="552187" cy="285676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928011" y="7143236"/>
            <a:ext cx="133159" cy="1533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1198" y="787397"/>
            <a:ext cx="434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Solving</a:t>
            </a:r>
            <a:r>
              <a:rPr spc="-60" dirty="0"/>
              <a:t> </a:t>
            </a:r>
            <a:r>
              <a:rPr spc="-5" dirty="0"/>
              <a:t>Differential</a:t>
            </a:r>
            <a:r>
              <a:rPr spc="-50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677" y="1474759"/>
            <a:ext cx="3376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Consider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differential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equation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9576" y="1991867"/>
            <a:ext cx="4661632" cy="2446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2511" y="2529352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D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5" dirty="0">
                <a:latin typeface="Arial"/>
                <a:cs typeface="Arial"/>
              </a:rPr>
              <a:t>n</a:t>
            </a:r>
            <a:r>
              <a:rPr sz="1800" i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0479" y="2575560"/>
            <a:ext cx="1891283" cy="2758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1944" y="3092196"/>
            <a:ext cx="2894075" cy="27584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0215" y="3656838"/>
            <a:ext cx="4013942" cy="30594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68781" y="4039581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T</a:t>
            </a:r>
            <a:r>
              <a:rPr sz="1800" i="1" spc="5" dirty="0">
                <a:latin typeface="Arial"/>
                <a:cs typeface="Arial"/>
              </a:rPr>
              <a:t>h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spc="-10" dirty="0">
                <a:latin typeface="Arial"/>
                <a:cs typeface="Arial"/>
              </a:rPr>
              <a:t>r</a:t>
            </a:r>
            <a:r>
              <a:rPr sz="1800" i="1" spc="5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5" dirty="0">
                <a:latin typeface="Arial"/>
                <a:cs typeface="Arial"/>
              </a:rPr>
              <a:t>o</a:t>
            </a:r>
            <a:r>
              <a:rPr sz="1800" i="1" spc="-10" dirty="0">
                <a:latin typeface="Arial"/>
                <a:cs typeface="Arial"/>
              </a:rPr>
              <a:t>r</a:t>
            </a:r>
            <a:r>
              <a:rPr sz="1800" i="1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1995" y="4434840"/>
            <a:ext cx="6713219" cy="3996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02179" y="5094732"/>
            <a:ext cx="5317235" cy="3169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57377" y="5697812"/>
            <a:ext cx="4724127" cy="58911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34767" y="6612635"/>
            <a:ext cx="5001767" cy="31699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449648" y="5836018"/>
            <a:ext cx="144145" cy="132715"/>
            <a:chOff x="7449648" y="5836018"/>
            <a:chExt cx="144145" cy="13271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9648" y="5836018"/>
              <a:ext cx="134480" cy="696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504070" y="5949777"/>
              <a:ext cx="80010" cy="9525"/>
            </a:xfrm>
            <a:custGeom>
              <a:avLst/>
              <a:gdLst/>
              <a:ahLst/>
              <a:cxnLst/>
              <a:rect l="l" t="t" r="r" b="b"/>
              <a:pathLst>
                <a:path w="80009" h="9525">
                  <a:moveTo>
                    <a:pt x="253" y="0"/>
                  </a:moveTo>
                  <a:lnTo>
                    <a:pt x="253" y="253"/>
                  </a:lnTo>
                  <a:lnTo>
                    <a:pt x="0" y="930"/>
                  </a:lnTo>
                  <a:lnTo>
                    <a:pt x="253" y="1520"/>
                  </a:lnTo>
                  <a:lnTo>
                    <a:pt x="10792" y="7029"/>
                  </a:lnTo>
                  <a:lnTo>
                    <a:pt x="12875" y="7472"/>
                  </a:lnTo>
                  <a:lnTo>
                    <a:pt x="25955" y="8823"/>
                  </a:lnTo>
                  <a:lnTo>
                    <a:pt x="28781" y="8999"/>
                  </a:lnTo>
                  <a:lnTo>
                    <a:pt x="47054" y="9355"/>
                  </a:lnTo>
                  <a:lnTo>
                    <a:pt x="50187" y="9346"/>
                  </a:lnTo>
                  <a:lnTo>
                    <a:pt x="53299" y="9336"/>
                  </a:lnTo>
                  <a:lnTo>
                    <a:pt x="56410" y="9327"/>
                  </a:lnTo>
                  <a:lnTo>
                    <a:pt x="59533" y="9298"/>
                  </a:lnTo>
                  <a:lnTo>
                    <a:pt x="62635" y="9273"/>
                  </a:lnTo>
                  <a:lnTo>
                    <a:pt x="65737" y="9248"/>
                  </a:lnTo>
                  <a:lnTo>
                    <a:pt x="69086" y="9214"/>
                  </a:lnTo>
                  <a:lnTo>
                    <a:pt x="71909" y="9185"/>
                  </a:lnTo>
                  <a:lnTo>
                    <a:pt x="74732" y="9157"/>
                  </a:lnTo>
                  <a:lnTo>
                    <a:pt x="78296" y="9115"/>
                  </a:lnTo>
                  <a:lnTo>
                    <a:pt x="79574" y="910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14352" y="5607340"/>
            <a:ext cx="141466" cy="14704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112109" y="5699007"/>
            <a:ext cx="32384" cy="110489"/>
          </a:xfrm>
          <a:custGeom>
            <a:avLst/>
            <a:gdLst/>
            <a:ahLst/>
            <a:cxnLst/>
            <a:rect l="l" t="t" r="r" b="b"/>
            <a:pathLst>
              <a:path w="32384" h="110489">
                <a:moveTo>
                  <a:pt x="9561" y="253"/>
                </a:moveTo>
                <a:lnTo>
                  <a:pt x="9307" y="253"/>
                </a:lnTo>
                <a:lnTo>
                  <a:pt x="8630" y="0"/>
                </a:lnTo>
                <a:lnTo>
                  <a:pt x="8039" y="253"/>
                </a:lnTo>
                <a:lnTo>
                  <a:pt x="737" y="25955"/>
                </a:lnTo>
                <a:lnTo>
                  <a:pt x="561" y="28780"/>
                </a:lnTo>
                <a:lnTo>
                  <a:pt x="455" y="31775"/>
                </a:lnTo>
                <a:lnTo>
                  <a:pt x="370" y="34778"/>
                </a:lnTo>
                <a:lnTo>
                  <a:pt x="286" y="37780"/>
                </a:lnTo>
                <a:lnTo>
                  <a:pt x="0" y="41134"/>
                </a:lnTo>
                <a:lnTo>
                  <a:pt x="228" y="43967"/>
                </a:lnTo>
                <a:lnTo>
                  <a:pt x="458" y="46800"/>
                </a:lnTo>
                <a:lnTo>
                  <a:pt x="1144" y="49257"/>
                </a:lnTo>
                <a:lnTo>
                  <a:pt x="1744" y="51777"/>
                </a:lnTo>
                <a:lnTo>
                  <a:pt x="2344" y="54298"/>
                </a:lnTo>
                <a:lnTo>
                  <a:pt x="3147" y="56648"/>
                </a:lnTo>
                <a:lnTo>
                  <a:pt x="3830" y="59091"/>
                </a:lnTo>
                <a:lnTo>
                  <a:pt x="4515" y="61534"/>
                </a:lnTo>
                <a:lnTo>
                  <a:pt x="5239" y="63939"/>
                </a:lnTo>
                <a:lnTo>
                  <a:pt x="5848" y="66435"/>
                </a:lnTo>
                <a:lnTo>
                  <a:pt x="6458" y="68930"/>
                </a:lnTo>
                <a:lnTo>
                  <a:pt x="6766" y="71715"/>
                </a:lnTo>
                <a:lnTo>
                  <a:pt x="7488" y="74066"/>
                </a:lnTo>
                <a:lnTo>
                  <a:pt x="8211" y="76417"/>
                </a:lnTo>
                <a:lnTo>
                  <a:pt x="9272" y="78410"/>
                </a:lnTo>
                <a:lnTo>
                  <a:pt x="10181" y="80543"/>
                </a:lnTo>
                <a:lnTo>
                  <a:pt x="11090" y="82676"/>
                </a:lnTo>
                <a:lnTo>
                  <a:pt x="12095" y="84695"/>
                </a:lnTo>
                <a:lnTo>
                  <a:pt x="12943" y="86863"/>
                </a:lnTo>
                <a:lnTo>
                  <a:pt x="13791" y="89031"/>
                </a:lnTo>
                <a:lnTo>
                  <a:pt x="14343" y="91481"/>
                </a:lnTo>
                <a:lnTo>
                  <a:pt x="15270" y="93552"/>
                </a:lnTo>
                <a:lnTo>
                  <a:pt x="16197" y="95622"/>
                </a:lnTo>
                <a:lnTo>
                  <a:pt x="17442" y="97363"/>
                </a:lnTo>
                <a:lnTo>
                  <a:pt x="18504" y="99287"/>
                </a:lnTo>
                <a:lnTo>
                  <a:pt x="19567" y="101210"/>
                </a:lnTo>
                <a:lnTo>
                  <a:pt x="20694" y="103569"/>
                </a:lnTo>
                <a:lnTo>
                  <a:pt x="21643" y="105092"/>
                </a:lnTo>
                <a:lnTo>
                  <a:pt x="27553" y="109952"/>
                </a:lnTo>
                <a:lnTo>
                  <a:pt x="28642" y="110015"/>
                </a:lnTo>
                <a:lnTo>
                  <a:pt x="30031" y="109374"/>
                </a:lnTo>
                <a:lnTo>
                  <a:pt x="30733" y="108799"/>
                </a:lnTo>
                <a:lnTo>
                  <a:pt x="31436" y="108224"/>
                </a:lnTo>
                <a:lnTo>
                  <a:pt x="31630" y="107297"/>
                </a:lnTo>
                <a:lnTo>
                  <a:pt x="31766" y="106501"/>
                </a:lnTo>
                <a:lnTo>
                  <a:pt x="31902" y="105704"/>
                </a:lnTo>
                <a:lnTo>
                  <a:pt x="31585" y="104433"/>
                </a:lnTo>
                <a:lnTo>
                  <a:pt x="31550" y="10402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9997" y="5907874"/>
            <a:ext cx="354965" cy="24765"/>
          </a:xfrm>
          <a:custGeom>
            <a:avLst/>
            <a:gdLst/>
            <a:ahLst/>
            <a:cxnLst/>
            <a:rect l="l" t="t" r="r" b="b"/>
            <a:pathLst>
              <a:path w="354965" h="24764">
                <a:moveTo>
                  <a:pt x="2207" y="24009"/>
                </a:moveTo>
                <a:lnTo>
                  <a:pt x="2207" y="24009"/>
                </a:lnTo>
                <a:lnTo>
                  <a:pt x="0" y="24009"/>
                </a:lnTo>
                <a:lnTo>
                  <a:pt x="184" y="24009"/>
                </a:lnTo>
                <a:lnTo>
                  <a:pt x="173306" y="24009"/>
                </a:lnTo>
                <a:lnTo>
                  <a:pt x="177710" y="24262"/>
                </a:lnTo>
                <a:lnTo>
                  <a:pt x="181895" y="24009"/>
                </a:lnTo>
                <a:lnTo>
                  <a:pt x="186082" y="23755"/>
                </a:lnTo>
                <a:lnTo>
                  <a:pt x="190257" y="23079"/>
                </a:lnTo>
                <a:lnTo>
                  <a:pt x="194240" y="22488"/>
                </a:lnTo>
                <a:lnTo>
                  <a:pt x="198222" y="21897"/>
                </a:lnTo>
                <a:lnTo>
                  <a:pt x="201827" y="21124"/>
                </a:lnTo>
                <a:lnTo>
                  <a:pt x="205792" y="20465"/>
                </a:lnTo>
                <a:lnTo>
                  <a:pt x="230040" y="16980"/>
                </a:lnTo>
                <a:lnTo>
                  <a:pt x="233940" y="16537"/>
                </a:lnTo>
                <a:lnTo>
                  <a:pt x="252081" y="15186"/>
                </a:lnTo>
                <a:lnTo>
                  <a:pt x="255523" y="15009"/>
                </a:lnTo>
                <a:lnTo>
                  <a:pt x="274681" y="14653"/>
                </a:lnTo>
                <a:lnTo>
                  <a:pt x="277707" y="14663"/>
                </a:lnTo>
                <a:lnTo>
                  <a:pt x="280722" y="14672"/>
                </a:lnTo>
                <a:lnTo>
                  <a:pt x="283736" y="14682"/>
                </a:lnTo>
                <a:lnTo>
                  <a:pt x="286699" y="14711"/>
                </a:lnTo>
                <a:lnTo>
                  <a:pt x="289662" y="14736"/>
                </a:lnTo>
                <a:lnTo>
                  <a:pt x="292625" y="14761"/>
                </a:lnTo>
                <a:lnTo>
                  <a:pt x="295559" y="14794"/>
                </a:lnTo>
                <a:lnTo>
                  <a:pt x="298500" y="14823"/>
                </a:lnTo>
                <a:lnTo>
                  <a:pt x="301440" y="14851"/>
                </a:lnTo>
                <a:lnTo>
                  <a:pt x="304369" y="15135"/>
                </a:lnTo>
                <a:lnTo>
                  <a:pt x="307304" y="14907"/>
                </a:lnTo>
                <a:lnTo>
                  <a:pt x="310241" y="14679"/>
                </a:lnTo>
                <a:lnTo>
                  <a:pt x="313176" y="14026"/>
                </a:lnTo>
                <a:lnTo>
                  <a:pt x="316117" y="13454"/>
                </a:lnTo>
                <a:lnTo>
                  <a:pt x="319059" y="12884"/>
                </a:lnTo>
                <a:lnTo>
                  <a:pt x="322005" y="12126"/>
                </a:lnTo>
                <a:lnTo>
                  <a:pt x="324956" y="11481"/>
                </a:lnTo>
                <a:lnTo>
                  <a:pt x="327909" y="10835"/>
                </a:lnTo>
                <a:lnTo>
                  <a:pt x="330866" y="10154"/>
                </a:lnTo>
                <a:lnTo>
                  <a:pt x="333828" y="9581"/>
                </a:lnTo>
                <a:lnTo>
                  <a:pt x="336791" y="9008"/>
                </a:lnTo>
                <a:lnTo>
                  <a:pt x="340011" y="8735"/>
                </a:lnTo>
                <a:lnTo>
                  <a:pt x="342728" y="8042"/>
                </a:lnTo>
                <a:lnTo>
                  <a:pt x="345445" y="7349"/>
                </a:lnTo>
                <a:lnTo>
                  <a:pt x="348250" y="6312"/>
                </a:lnTo>
                <a:lnTo>
                  <a:pt x="350129" y="5424"/>
                </a:lnTo>
                <a:lnTo>
                  <a:pt x="352008" y="4536"/>
                </a:lnTo>
                <a:lnTo>
                  <a:pt x="353369" y="3547"/>
                </a:lnTo>
                <a:lnTo>
                  <a:pt x="354003" y="2711"/>
                </a:lnTo>
                <a:lnTo>
                  <a:pt x="354636" y="1876"/>
                </a:lnTo>
                <a:lnTo>
                  <a:pt x="354535" y="825"/>
                </a:lnTo>
                <a:lnTo>
                  <a:pt x="353931" y="413"/>
                </a:lnTo>
                <a:lnTo>
                  <a:pt x="353328" y="0"/>
                </a:lnTo>
                <a:lnTo>
                  <a:pt x="352007" y="111"/>
                </a:lnTo>
                <a:lnTo>
                  <a:pt x="350380" y="232"/>
                </a:lnTo>
                <a:lnTo>
                  <a:pt x="348753" y="354"/>
                </a:lnTo>
                <a:lnTo>
                  <a:pt x="346540" y="520"/>
                </a:lnTo>
                <a:lnTo>
                  <a:pt x="344171" y="1142"/>
                </a:lnTo>
                <a:lnTo>
                  <a:pt x="341802" y="1765"/>
                </a:lnTo>
                <a:lnTo>
                  <a:pt x="338758" y="2944"/>
                </a:lnTo>
                <a:lnTo>
                  <a:pt x="336167" y="3964"/>
                </a:lnTo>
                <a:lnTo>
                  <a:pt x="333577" y="4983"/>
                </a:lnTo>
                <a:lnTo>
                  <a:pt x="329884" y="6712"/>
                </a:lnTo>
                <a:lnTo>
                  <a:pt x="328627" y="7261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85320" y="6070496"/>
            <a:ext cx="209007" cy="149888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8157204" y="6066089"/>
            <a:ext cx="41910" cy="146050"/>
          </a:xfrm>
          <a:custGeom>
            <a:avLst/>
            <a:gdLst/>
            <a:ahLst/>
            <a:cxnLst/>
            <a:rect l="l" t="t" r="r" b="b"/>
            <a:pathLst>
              <a:path w="41909" h="146050">
                <a:moveTo>
                  <a:pt x="253" y="0"/>
                </a:moveTo>
                <a:lnTo>
                  <a:pt x="253" y="253"/>
                </a:lnTo>
                <a:lnTo>
                  <a:pt x="0" y="930"/>
                </a:lnTo>
                <a:lnTo>
                  <a:pt x="253" y="1520"/>
                </a:lnTo>
                <a:lnTo>
                  <a:pt x="506" y="2111"/>
                </a:lnTo>
                <a:lnTo>
                  <a:pt x="1184" y="2631"/>
                </a:lnTo>
                <a:lnTo>
                  <a:pt x="1775" y="3543"/>
                </a:lnTo>
                <a:lnTo>
                  <a:pt x="2365" y="4456"/>
                </a:lnTo>
                <a:lnTo>
                  <a:pt x="3138" y="5569"/>
                </a:lnTo>
                <a:lnTo>
                  <a:pt x="3798" y="6994"/>
                </a:lnTo>
                <a:lnTo>
                  <a:pt x="6587" y="16288"/>
                </a:lnTo>
                <a:lnTo>
                  <a:pt x="7284" y="18671"/>
                </a:lnTo>
                <a:lnTo>
                  <a:pt x="7980" y="21054"/>
                </a:lnTo>
                <a:lnTo>
                  <a:pt x="9018" y="23688"/>
                </a:lnTo>
                <a:lnTo>
                  <a:pt x="9908" y="26391"/>
                </a:lnTo>
                <a:lnTo>
                  <a:pt x="10797" y="29094"/>
                </a:lnTo>
                <a:lnTo>
                  <a:pt x="11786" y="31979"/>
                </a:lnTo>
                <a:lnTo>
                  <a:pt x="12620" y="34890"/>
                </a:lnTo>
                <a:lnTo>
                  <a:pt x="13455" y="37801"/>
                </a:lnTo>
                <a:lnTo>
                  <a:pt x="14251" y="40828"/>
                </a:lnTo>
                <a:lnTo>
                  <a:pt x="14916" y="43855"/>
                </a:lnTo>
                <a:lnTo>
                  <a:pt x="15582" y="46882"/>
                </a:lnTo>
                <a:lnTo>
                  <a:pt x="15892" y="49973"/>
                </a:lnTo>
                <a:lnTo>
                  <a:pt x="16613" y="53050"/>
                </a:lnTo>
                <a:lnTo>
                  <a:pt x="17335" y="56127"/>
                </a:lnTo>
                <a:lnTo>
                  <a:pt x="18364" y="59232"/>
                </a:lnTo>
                <a:lnTo>
                  <a:pt x="19243" y="62318"/>
                </a:lnTo>
                <a:lnTo>
                  <a:pt x="20124" y="65404"/>
                </a:lnTo>
                <a:lnTo>
                  <a:pt x="21083" y="68494"/>
                </a:lnTo>
                <a:lnTo>
                  <a:pt x="21894" y="71568"/>
                </a:lnTo>
                <a:lnTo>
                  <a:pt x="22704" y="74641"/>
                </a:lnTo>
                <a:lnTo>
                  <a:pt x="23466" y="77706"/>
                </a:lnTo>
                <a:lnTo>
                  <a:pt x="24102" y="80757"/>
                </a:lnTo>
                <a:lnTo>
                  <a:pt x="24739" y="83808"/>
                </a:lnTo>
                <a:lnTo>
                  <a:pt x="25273" y="86846"/>
                </a:lnTo>
                <a:lnTo>
                  <a:pt x="25715" y="89874"/>
                </a:lnTo>
                <a:lnTo>
                  <a:pt x="26158" y="92903"/>
                </a:lnTo>
                <a:lnTo>
                  <a:pt x="26233" y="95918"/>
                </a:lnTo>
                <a:lnTo>
                  <a:pt x="26756" y="98927"/>
                </a:lnTo>
                <a:lnTo>
                  <a:pt x="27279" y="101937"/>
                </a:lnTo>
                <a:lnTo>
                  <a:pt x="28126" y="104935"/>
                </a:lnTo>
                <a:lnTo>
                  <a:pt x="28854" y="107930"/>
                </a:lnTo>
                <a:lnTo>
                  <a:pt x="29583" y="110925"/>
                </a:lnTo>
                <a:lnTo>
                  <a:pt x="30419" y="113912"/>
                </a:lnTo>
                <a:lnTo>
                  <a:pt x="31126" y="116898"/>
                </a:lnTo>
                <a:lnTo>
                  <a:pt x="31833" y="119884"/>
                </a:lnTo>
                <a:lnTo>
                  <a:pt x="32267" y="123118"/>
                </a:lnTo>
                <a:lnTo>
                  <a:pt x="33097" y="125845"/>
                </a:lnTo>
                <a:lnTo>
                  <a:pt x="33927" y="128573"/>
                </a:lnTo>
                <a:lnTo>
                  <a:pt x="35100" y="130873"/>
                </a:lnTo>
                <a:lnTo>
                  <a:pt x="36104" y="133261"/>
                </a:lnTo>
                <a:lnTo>
                  <a:pt x="37107" y="135649"/>
                </a:lnTo>
                <a:lnTo>
                  <a:pt x="38198" y="138106"/>
                </a:lnTo>
                <a:lnTo>
                  <a:pt x="39118" y="140171"/>
                </a:lnTo>
                <a:lnTo>
                  <a:pt x="40037" y="142237"/>
                </a:lnTo>
                <a:lnTo>
                  <a:pt x="41206" y="144740"/>
                </a:lnTo>
                <a:lnTo>
                  <a:pt x="41623" y="145654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586083" y="5674284"/>
            <a:ext cx="161925" cy="196850"/>
            <a:chOff x="8586083" y="5674284"/>
            <a:chExt cx="161925" cy="196850"/>
          </a:xfrm>
        </p:grpSpPr>
        <p:sp>
          <p:nvSpPr>
            <p:cNvPr id="23" name="object 23"/>
            <p:cNvSpPr/>
            <p:nvPr/>
          </p:nvSpPr>
          <p:spPr>
            <a:xfrm>
              <a:off x="8649291" y="5683809"/>
              <a:ext cx="24130" cy="177800"/>
            </a:xfrm>
            <a:custGeom>
              <a:avLst/>
              <a:gdLst/>
              <a:ahLst/>
              <a:cxnLst/>
              <a:rect l="l" t="t" r="r" b="b"/>
              <a:pathLst>
                <a:path w="24129" h="177800">
                  <a:moveTo>
                    <a:pt x="253" y="24398"/>
                  </a:moveTo>
                  <a:lnTo>
                    <a:pt x="253" y="24398"/>
                  </a:lnTo>
                  <a:lnTo>
                    <a:pt x="253" y="0"/>
                  </a:lnTo>
                  <a:lnTo>
                    <a:pt x="253" y="3"/>
                  </a:lnTo>
                  <a:lnTo>
                    <a:pt x="253" y="24719"/>
                  </a:lnTo>
                  <a:lnTo>
                    <a:pt x="0" y="28112"/>
                  </a:lnTo>
                  <a:lnTo>
                    <a:pt x="253" y="30984"/>
                  </a:lnTo>
                  <a:lnTo>
                    <a:pt x="506" y="33856"/>
                  </a:lnTo>
                  <a:lnTo>
                    <a:pt x="1183" y="36414"/>
                  </a:lnTo>
                  <a:lnTo>
                    <a:pt x="1774" y="39023"/>
                  </a:lnTo>
                  <a:lnTo>
                    <a:pt x="2364" y="41633"/>
                  </a:lnTo>
                  <a:lnTo>
                    <a:pt x="3139" y="44099"/>
                  </a:lnTo>
                  <a:lnTo>
                    <a:pt x="3797" y="46641"/>
                  </a:lnTo>
                  <a:lnTo>
                    <a:pt x="4456" y="49183"/>
                  </a:lnTo>
                  <a:lnTo>
                    <a:pt x="5146" y="51691"/>
                  </a:lnTo>
                  <a:lnTo>
                    <a:pt x="5727" y="54274"/>
                  </a:lnTo>
                  <a:lnTo>
                    <a:pt x="6308" y="56856"/>
                  </a:lnTo>
                  <a:lnTo>
                    <a:pt x="6840" y="59466"/>
                  </a:lnTo>
                  <a:lnTo>
                    <a:pt x="7283" y="62137"/>
                  </a:lnTo>
                  <a:lnTo>
                    <a:pt x="7727" y="64808"/>
                  </a:lnTo>
                  <a:lnTo>
                    <a:pt x="9077" y="78746"/>
                  </a:lnTo>
                  <a:lnTo>
                    <a:pt x="9253" y="81599"/>
                  </a:lnTo>
                  <a:lnTo>
                    <a:pt x="9359" y="84501"/>
                  </a:lnTo>
                  <a:lnTo>
                    <a:pt x="9443" y="87419"/>
                  </a:lnTo>
                  <a:lnTo>
                    <a:pt x="9528" y="90337"/>
                  </a:lnTo>
                  <a:lnTo>
                    <a:pt x="9561" y="93291"/>
                  </a:lnTo>
                  <a:lnTo>
                    <a:pt x="9585" y="96252"/>
                  </a:lnTo>
                  <a:lnTo>
                    <a:pt x="9611" y="99213"/>
                  </a:lnTo>
                  <a:lnTo>
                    <a:pt x="9600" y="102198"/>
                  </a:lnTo>
                  <a:lnTo>
                    <a:pt x="9591" y="105184"/>
                  </a:lnTo>
                  <a:lnTo>
                    <a:pt x="9581" y="108170"/>
                  </a:lnTo>
                  <a:lnTo>
                    <a:pt x="9552" y="111170"/>
                  </a:lnTo>
                  <a:lnTo>
                    <a:pt x="9528" y="114168"/>
                  </a:lnTo>
                  <a:lnTo>
                    <a:pt x="9502" y="117166"/>
                  </a:lnTo>
                  <a:lnTo>
                    <a:pt x="9215" y="120171"/>
                  </a:lnTo>
                  <a:lnTo>
                    <a:pt x="9441" y="123172"/>
                  </a:lnTo>
                  <a:lnTo>
                    <a:pt x="9665" y="126174"/>
                  </a:lnTo>
                  <a:lnTo>
                    <a:pt x="10311" y="129177"/>
                  </a:lnTo>
                  <a:lnTo>
                    <a:pt x="10876" y="132177"/>
                  </a:lnTo>
                  <a:lnTo>
                    <a:pt x="11442" y="135177"/>
                  </a:lnTo>
                  <a:lnTo>
                    <a:pt x="12192" y="138176"/>
                  </a:lnTo>
                  <a:lnTo>
                    <a:pt x="12831" y="141172"/>
                  </a:lnTo>
                  <a:lnTo>
                    <a:pt x="13470" y="144167"/>
                  </a:lnTo>
                  <a:lnTo>
                    <a:pt x="14144" y="147161"/>
                  </a:lnTo>
                  <a:lnTo>
                    <a:pt x="14712" y="150153"/>
                  </a:lnTo>
                  <a:lnTo>
                    <a:pt x="15279" y="153146"/>
                  </a:lnTo>
                  <a:lnTo>
                    <a:pt x="15547" y="156135"/>
                  </a:lnTo>
                  <a:lnTo>
                    <a:pt x="16236" y="159123"/>
                  </a:lnTo>
                  <a:lnTo>
                    <a:pt x="16924" y="162111"/>
                  </a:lnTo>
                  <a:lnTo>
                    <a:pt x="17958" y="165604"/>
                  </a:lnTo>
                  <a:lnTo>
                    <a:pt x="18844" y="168082"/>
                  </a:lnTo>
                  <a:lnTo>
                    <a:pt x="19729" y="170560"/>
                  </a:lnTo>
                  <a:lnTo>
                    <a:pt x="20717" y="172444"/>
                  </a:lnTo>
                  <a:lnTo>
                    <a:pt x="21550" y="173992"/>
                  </a:lnTo>
                  <a:lnTo>
                    <a:pt x="22384" y="175541"/>
                  </a:lnTo>
                  <a:lnTo>
                    <a:pt x="23463" y="176810"/>
                  </a:lnTo>
                  <a:lnTo>
                    <a:pt x="23846" y="17737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95608" y="5762028"/>
              <a:ext cx="142875" cy="17780"/>
            </a:xfrm>
            <a:custGeom>
              <a:avLst/>
              <a:gdLst/>
              <a:ahLst/>
              <a:cxnLst/>
              <a:rect l="l" t="t" r="r" b="b"/>
              <a:pathLst>
                <a:path w="142875" h="17779">
                  <a:moveTo>
                    <a:pt x="253" y="17755"/>
                  </a:moveTo>
                  <a:lnTo>
                    <a:pt x="253" y="17502"/>
                  </a:lnTo>
                  <a:lnTo>
                    <a:pt x="0" y="16825"/>
                  </a:lnTo>
                  <a:lnTo>
                    <a:pt x="253" y="16235"/>
                  </a:lnTo>
                  <a:lnTo>
                    <a:pt x="10793" y="10726"/>
                  </a:lnTo>
                  <a:lnTo>
                    <a:pt x="12876" y="10283"/>
                  </a:lnTo>
                  <a:lnTo>
                    <a:pt x="15295" y="9922"/>
                  </a:lnTo>
                  <a:lnTo>
                    <a:pt x="17822" y="9623"/>
                  </a:lnTo>
                  <a:lnTo>
                    <a:pt x="20349" y="9323"/>
                  </a:lnTo>
                  <a:lnTo>
                    <a:pt x="23128" y="9108"/>
                  </a:lnTo>
                  <a:lnTo>
                    <a:pt x="25955" y="8932"/>
                  </a:lnTo>
                  <a:lnTo>
                    <a:pt x="28781" y="8756"/>
                  </a:lnTo>
                  <a:lnTo>
                    <a:pt x="47055" y="8400"/>
                  </a:lnTo>
                  <a:lnTo>
                    <a:pt x="50187" y="8409"/>
                  </a:lnTo>
                  <a:lnTo>
                    <a:pt x="53299" y="8419"/>
                  </a:lnTo>
                  <a:lnTo>
                    <a:pt x="56410" y="8428"/>
                  </a:lnTo>
                  <a:lnTo>
                    <a:pt x="59534" y="8457"/>
                  </a:lnTo>
                  <a:lnTo>
                    <a:pt x="62635" y="8482"/>
                  </a:lnTo>
                  <a:lnTo>
                    <a:pt x="65737" y="8507"/>
                  </a:lnTo>
                  <a:lnTo>
                    <a:pt x="68833" y="8541"/>
                  </a:lnTo>
                  <a:lnTo>
                    <a:pt x="71909" y="8570"/>
                  </a:lnTo>
                  <a:lnTo>
                    <a:pt x="74986" y="8598"/>
                  </a:lnTo>
                  <a:lnTo>
                    <a:pt x="78047" y="8628"/>
                  </a:lnTo>
                  <a:lnTo>
                    <a:pt x="81095" y="8654"/>
                  </a:lnTo>
                  <a:lnTo>
                    <a:pt x="84143" y="8679"/>
                  </a:lnTo>
                  <a:lnTo>
                    <a:pt x="87175" y="8956"/>
                  </a:lnTo>
                  <a:lnTo>
                    <a:pt x="90197" y="8722"/>
                  </a:lnTo>
                  <a:lnTo>
                    <a:pt x="93220" y="8488"/>
                  </a:lnTo>
                  <a:lnTo>
                    <a:pt x="96228" y="7828"/>
                  </a:lnTo>
                  <a:lnTo>
                    <a:pt x="99231" y="7250"/>
                  </a:lnTo>
                  <a:lnTo>
                    <a:pt x="102234" y="6673"/>
                  </a:lnTo>
                  <a:lnTo>
                    <a:pt x="105226" y="5909"/>
                  </a:lnTo>
                  <a:lnTo>
                    <a:pt x="108215" y="5258"/>
                  </a:lnTo>
                  <a:lnTo>
                    <a:pt x="111205" y="4607"/>
                  </a:lnTo>
                  <a:lnTo>
                    <a:pt x="114187" y="3921"/>
                  </a:lnTo>
                  <a:lnTo>
                    <a:pt x="117169" y="3345"/>
                  </a:lnTo>
                  <a:lnTo>
                    <a:pt x="120150" y="2768"/>
                  </a:lnTo>
                  <a:lnTo>
                    <a:pt x="123128" y="2238"/>
                  </a:lnTo>
                  <a:lnTo>
                    <a:pt x="126106" y="1796"/>
                  </a:lnTo>
                  <a:lnTo>
                    <a:pt x="129084" y="1354"/>
                  </a:lnTo>
                  <a:lnTo>
                    <a:pt x="132313" y="992"/>
                  </a:lnTo>
                  <a:lnTo>
                    <a:pt x="135037" y="692"/>
                  </a:lnTo>
                  <a:lnTo>
                    <a:pt x="137760" y="393"/>
                  </a:lnTo>
                  <a:lnTo>
                    <a:pt x="141211" y="115"/>
                  </a:lnTo>
                  <a:lnTo>
                    <a:pt x="14244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32941" y="5605985"/>
            <a:ext cx="110093" cy="15955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03428" y="5684833"/>
            <a:ext cx="130953" cy="9814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8935596" y="5877999"/>
            <a:ext cx="478155" cy="45085"/>
          </a:xfrm>
          <a:custGeom>
            <a:avLst/>
            <a:gdLst/>
            <a:ahLst/>
            <a:cxnLst/>
            <a:rect l="l" t="t" r="r" b="b"/>
            <a:pathLst>
              <a:path w="478154" h="45085">
                <a:moveTo>
                  <a:pt x="253" y="44937"/>
                </a:moveTo>
                <a:lnTo>
                  <a:pt x="253" y="44683"/>
                </a:lnTo>
                <a:lnTo>
                  <a:pt x="0" y="44260"/>
                </a:lnTo>
                <a:lnTo>
                  <a:pt x="253" y="43416"/>
                </a:lnTo>
                <a:lnTo>
                  <a:pt x="506" y="42572"/>
                </a:lnTo>
                <a:lnTo>
                  <a:pt x="930" y="41121"/>
                </a:lnTo>
                <a:lnTo>
                  <a:pt x="1774" y="39872"/>
                </a:lnTo>
                <a:lnTo>
                  <a:pt x="10792" y="32434"/>
                </a:lnTo>
                <a:lnTo>
                  <a:pt x="12875" y="31409"/>
                </a:lnTo>
                <a:lnTo>
                  <a:pt x="15294" y="30516"/>
                </a:lnTo>
                <a:lnTo>
                  <a:pt x="17821" y="29774"/>
                </a:lnTo>
                <a:lnTo>
                  <a:pt x="20348" y="29032"/>
                </a:lnTo>
                <a:lnTo>
                  <a:pt x="23128" y="28455"/>
                </a:lnTo>
                <a:lnTo>
                  <a:pt x="25955" y="27980"/>
                </a:lnTo>
                <a:lnTo>
                  <a:pt x="28780" y="27505"/>
                </a:lnTo>
                <a:lnTo>
                  <a:pt x="31775" y="27184"/>
                </a:lnTo>
                <a:lnTo>
                  <a:pt x="34777" y="26924"/>
                </a:lnTo>
                <a:lnTo>
                  <a:pt x="37779" y="26663"/>
                </a:lnTo>
                <a:lnTo>
                  <a:pt x="40880" y="26778"/>
                </a:lnTo>
                <a:lnTo>
                  <a:pt x="43967" y="26416"/>
                </a:lnTo>
                <a:lnTo>
                  <a:pt x="47053" y="26053"/>
                </a:lnTo>
                <a:lnTo>
                  <a:pt x="49934" y="25353"/>
                </a:lnTo>
                <a:lnTo>
                  <a:pt x="53299" y="24747"/>
                </a:lnTo>
                <a:lnTo>
                  <a:pt x="56663" y="24141"/>
                </a:lnTo>
                <a:lnTo>
                  <a:pt x="60211" y="23406"/>
                </a:lnTo>
                <a:lnTo>
                  <a:pt x="64156" y="22782"/>
                </a:lnTo>
                <a:lnTo>
                  <a:pt x="68102" y="22159"/>
                </a:lnTo>
                <a:lnTo>
                  <a:pt x="72647" y="21530"/>
                </a:lnTo>
                <a:lnTo>
                  <a:pt x="76973" y="21003"/>
                </a:lnTo>
                <a:lnTo>
                  <a:pt x="81300" y="20476"/>
                </a:lnTo>
                <a:lnTo>
                  <a:pt x="85572" y="20008"/>
                </a:lnTo>
                <a:lnTo>
                  <a:pt x="90113" y="19619"/>
                </a:lnTo>
                <a:lnTo>
                  <a:pt x="94653" y="19230"/>
                </a:lnTo>
                <a:lnTo>
                  <a:pt x="99330" y="18922"/>
                </a:lnTo>
                <a:lnTo>
                  <a:pt x="104221" y="18668"/>
                </a:lnTo>
                <a:lnTo>
                  <a:pt x="109112" y="18414"/>
                </a:lnTo>
                <a:lnTo>
                  <a:pt x="152749" y="17715"/>
                </a:lnTo>
                <a:lnTo>
                  <a:pt x="158519" y="17702"/>
                </a:lnTo>
                <a:lnTo>
                  <a:pt x="164414" y="17717"/>
                </a:lnTo>
                <a:lnTo>
                  <a:pt x="170328" y="17732"/>
                </a:lnTo>
                <a:lnTo>
                  <a:pt x="176241" y="17746"/>
                </a:lnTo>
                <a:lnTo>
                  <a:pt x="182236" y="17777"/>
                </a:lnTo>
                <a:lnTo>
                  <a:pt x="188229" y="17802"/>
                </a:lnTo>
                <a:lnTo>
                  <a:pt x="194223" y="17829"/>
                </a:lnTo>
                <a:lnTo>
                  <a:pt x="200262" y="17860"/>
                </a:lnTo>
                <a:lnTo>
                  <a:pt x="206290" y="17888"/>
                </a:lnTo>
                <a:lnTo>
                  <a:pt x="212320" y="17915"/>
                </a:lnTo>
                <a:lnTo>
                  <a:pt x="218368" y="17943"/>
                </a:lnTo>
                <a:lnTo>
                  <a:pt x="224404" y="17966"/>
                </a:lnTo>
                <a:lnTo>
                  <a:pt x="260567" y="18069"/>
                </a:lnTo>
                <a:lnTo>
                  <a:pt x="266325" y="18080"/>
                </a:lnTo>
                <a:lnTo>
                  <a:pt x="307484" y="18112"/>
                </a:lnTo>
                <a:lnTo>
                  <a:pt x="312286" y="18113"/>
                </a:lnTo>
                <a:lnTo>
                  <a:pt x="317203" y="18112"/>
                </a:lnTo>
                <a:lnTo>
                  <a:pt x="321815" y="18112"/>
                </a:lnTo>
                <a:lnTo>
                  <a:pt x="326427" y="18111"/>
                </a:lnTo>
                <a:lnTo>
                  <a:pt x="330661" y="18109"/>
                </a:lnTo>
                <a:lnTo>
                  <a:pt x="335154" y="18109"/>
                </a:lnTo>
                <a:lnTo>
                  <a:pt x="339647" y="18108"/>
                </a:lnTo>
                <a:lnTo>
                  <a:pt x="344342" y="18106"/>
                </a:lnTo>
                <a:lnTo>
                  <a:pt x="348773" y="18105"/>
                </a:lnTo>
                <a:lnTo>
                  <a:pt x="353203" y="18103"/>
                </a:lnTo>
                <a:lnTo>
                  <a:pt x="357583" y="18102"/>
                </a:lnTo>
                <a:lnTo>
                  <a:pt x="361736" y="18101"/>
                </a:lnTo>
                <a:lnTo>
                  <a:pt x="365890" y="18101"/>
                </a:lnTo>
                <a:lnTo>
                  <a:pt x="369875" y="18100"/>
                </a:lnTo>
                <a:lnTo>
                  <a:pt x="373690" y="18099"/>
                </a:lnTo>
                <a:lnTo>
                  <a:pt x="377505" y="18098"/>
                </a:lnTo>
                <a:lnTo>
                  <a:pt x="381123" y="18097"/>
                </a:lnTo>
                <a:lnTo>
                  <a:pt x="384627" y="18097"/>
                </a:lnTo>
                <a:lnTo>
                  <a:pt x="388132" y="18096"/>
                </a:lnTo>
                <a:lnTo>
                  <a:pt x="391458" y="18096"/>
                </a:lnTo>
                <a:lnTo>
                  <a:pt x="394718" y="18096"/>
                </a:lnTo>
                <a:lnTo>
                  <a:pt x="397978" y="18095"/>
                </a:lnTo>
                <a:lnTo>
                  <a:pt x="401100" y="18095"/>
                </a:lnTo>
                <a:lnTo>
                  <a:pt x="404191" y="18095"/>
                </a:lnTo>
                <a:lnTo>
                  <a:pt x="407282" y="18095"/>
                </a:lnTo>
                <a:lnTo>
                  <a:pt x="410278" y="18095"/>
                </a:lnTo>
                <a:lnTo>
                  <a:pt x="433797" y="18095"/>
                </a:lnTo>
                <a:lnTo>
                  <a:pt x="436957" y="18349"/>
                </a:lnTo>
                <a:lnTo>
                  <a:pt x="439624" y="18095"/>
                </a:lnTo>
                <a:lnTo>
                  <a:pt x="442290" y="17842"/>
                </a:lnTo>
                <a:lnTo>
                  <a:pt x="444533" y="17165"/>
                </a:lnTo>
                <a:lnTo>
                  <a:pt x="446873" y="16574"/>
                </a:lnTo>
                <a:lnTo>
                  <a:pt x="449213" y="15984"/>
                </a:lnTo>
                <a:lnTo>
                  <a:pt x="451377" y="15210"/>
                </a:lnTo>
                <a:lnTo>
                  <a:pt x="453664" y="14551"/>
                </a:lnTo>
                <a:lnTo>
                  <a:pt x="455951" y="13893"/>
                </a:lnTo>
                <a:lnTo>
                  <a:pt x="458214" y="13203"/>
                </a:lnTo>
                <a:lnTo>
                  <a:pt x="460593" y="12622"/>
                </a:lnTo>
                <a:lnTo>
                  <a:pt x="462971" y="12041"/>
                </a:lnTo>
                <a:lnTo>
                  <a:pt x="465660" y="11763"/>
                </a:lnTo>
                <a:lnTo>
                  <a:pt x="467933" y="11066"/>
                </a:lnTo>
                <a:lnTo>
                  <a:pt x="477876" y="4894"/>
                </a:lnTo>
                <a:lnTo>
                  <a:pt x="477671" y="4098"/>
                </a:lnTo>
                <a:lnTo>
                  <a:pt x="476984" y="3432"/>
                </a:lnTo>
                <a:lnTo>
                  <a:pt x="476297" y="2767"/>
                </a:lnTo>
                <a:lnTo>
                  <a:pt x="474944" y="2203"/>
                </a:lnTo>
                <a:lnTo>
                  <a:pt x="473294" y="1735"/>
                </a:lnTo>
                <a:lnTo>
                  <a:pt x="471644" y="1267"/>
                </a:lnTo>
                <a:lnTo>
                  <a:pt x="469186" y="915"/>
                </a:lnTo>
                <a:lnTo>
                  <a:pt x="467081" y="626"/>
                </a:lnTo>
                <a:lnTo>
                  <a:pt x="464977" y="337"/>
                </a:lnTo>
                <a:lnTo>
                  <a:pt x="461733" y="103"/>
                </a:lnTo>
                <a:lnTo>
                  <a:pt x="460664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8977707" y="6025727"/>
            <a:ext cx="416559" cy="177165"/>
            <a:chOff x="8977707" y="6025727"/>
            <a:chExt cx="416559" cy="177165"/>
          </a:xfrm>
        </p:grpSpPr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77707" y="6025727"/>
              <a:ext cx="238521" cy="1766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39217" y="6047304"/>
              <a:ext cx="154504" cy="118777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48163" y="5526480"/>
            <a:ext cx="1202055" cy="663575"/>
            <a:chOff x="148163" y="5526480"/>
            <a:chExt cx="1202055" cy="663575"/>
          </a:xfrm>
        </p:grpSpPr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163" y="5604357"/>
              <a:ext cx="131323" cy="19806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10656" y="5743996"/>
              <a:ext cx="26034" cy="109855"/>
            </a:xfrm>
            <a:custGeom>
              <a:avLst/>
              <a:gdLst/>
              <a:ahLst/>
              <a:cxnLst/>
              <a:rect l="l" t="t" r="r" b="b"/>
              <a:pathLst>
                <a:path w="26035" h="109854">
                  <a:moveTo>
                    <a:pt x="253" y="0"/>
                  </a:moveTo>
                  <a:lnTo>
                    <a:pt x="253" y="0"/>
                  </a:lnTo>
                  <a:lnTo>
                    <a:pt x="253" y="46800"/>
                  </a:lnTo>
                  <a:lnTo>
                    <a:pt x="0" y="50187"/>
                  </a:lnTo>
                  <a:lnTo>
                    <a:pt x="253" y="53045"/>
                  </a:lnTo>
                  <a:lnTo>
                    <a:pt x="506" y="55902"/>
                  </a:lnTo>
                  <a:lnTo>
                    <a:pt x="1183" y="58349"/>
                  </a:lnTo>
                  <a:lnTo>
                    <a:pt x="1774" y="60861"/>
                  </a:lnTo>
                  <a:lnTo>
                    <a:pt x="2365" y="63371"/>
                  </a:lnTo>
                  <a:lnTo>
                    <a:pt x="3138" y="65693"/>
                  </a:lnTo>
                  <a:lnTo>
                    <a:pt x="3797" y="68110"/>
                  </a:lnTo>
                  <a:lnTo>
                    <a:pt x="4456" y="70529"/>
                  </a:lnTo>
                  <a:lnTo>
                    <a:pt x="4892" y="73153"/>
                  </a:lnTo>
                  <a:lnTo>
                    <a:pt x="5727" y="75367"/>
                  </a:lnTo>
                  <a:lnTo>
                    <a:pt x="6561" y="77581"/>
                  </a:lnTo>
                  <a:lnTo>
                    <a:pt x="7769" y="79404"/>
                  </a:lnTo>
                  <a:lnTo>
                    <a:pt x="8803" y="81392"/>
                  </a:lnTo>
                  <a:lnTo>
                    <a:pt x="9837" y="83381"/>
                  </a:lnTo>
                  <a:lnTo>
                    <a:pt x="10972" y="85254"/>
                  </a:lnTo>
                  <a:lnTo>
                    <a:pt x="11930" y="87300"/>
                  </a:lnTo>
                  <a:lnTo>
                    <a:pt x="12888" y="89345"/>
                  </a:lnTo>
                  <a:lnTo>
                    <a:pt x="13539" y="91685"/>
                  </a:lnTo>
                  <a:lnTo>
                    <a:pt x="14550" y="93664"/>
                  </a:lnTo>
                  <a:lnTo>
                    <a:pt x="15560" y="95643"/>
                  </a:lnTo>
                  <a:lnTo>
                    <a:pt x="16874" y="97312"/>
                  </a:lnTo>
                  <a:lnTo>
                    <a:pt x="17992" y="99175"/>
                  </a:lnTo>
                  <a:lnTo>
                    <a:pt x="19111" y="101038"/>
                  </a:lnTo>
                  <a:lnTo>
                    <a:pt x="20279" y="103355"/>
                  </a:lnTo>
                  <a:lnTo>
                    <a:pt x="21261" y="104844"/>
                  </a:lnTo>
                  <a:lnTo>
                    <a:pt x="25435" y="109360"/>
                  </a:lnTo>
                  <a:lnTo>
                    <a:pt x="25745" y="10961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2232" y="5698379"/>
              <a:ext cx="85725" cy="19050"/>
            </a:xfrm>
            <a:custGeom>
              <a:avLst/>
              <a:gdLst/>
              <a:ahLst/>
              <a:cxnLst/>
              <a:rect l="l" t="t" r="r" b="b"/>
              <a:pathLst>
                <a:path w="85725" h="19050">
                  <a:moveTo>
                    <a:pt x="253" y="18775"/>
                  </a:moveTo>
                  <a:lnTo>
                    <a:pt x="253" y="18522"/>
                  </a:lnTo>
                  <a:lnTo>
                    <a:pt x="0" y="17845"/>
                  </a:lnTo>
                  <a:lnTo>
                    <a:pt x="253" y="17254"/>
                  </a:lnTo>
                  <a:lnTo>
                    <a:pt x="506" y="16663"/>
                  </a:lnTo>
                  <a:lnTo>
                    <a:pt x="930" y="15890"/>
                  </a:lnTo>
                  <a:lnTo>
                    <a:pt x="1774" y="15231"/>
                  </a:lnTo>
                  <a:lnTo>
                    <a:pt x="2618" y="14572"/>
                  </a:lnTo>
                  <a:lnTo>
                    <a:pt x="3815" y="14135"/>
                  </a:lnTo>
                  <a:lnTo>
                    <a:pt x="5318" y="13301"/>
                  </a:lnTo>
                  <a:lnTo>
                    <a:pt x="6821" y="12466"/>
                  </a:lnTo>
                  <a:lnTo>
                    <a:pt x="8708" y="11258"/>
                  </a:lnTo>
                  <a:lnTo>
                    <a:pt x="10792" y="10224"/>
                  </a:lnTo>
                  <a:lnTo>
                    <a:pt x="12876" y="9191"/>
                  </a:lnTo>
                  <a:lnTo>
                    <a:pt x="15294" y="8056"/>
                  </a:lnTo>
                  <a:lnTo>
                    <a:pt x="17821" y="7098"/>
                  </a:lnTo>
                  <a:lnTo>
                    <a:pt x="20348" y="6140"/>
                  </a:lnTo>
                  <a:lnTo>
                    <a:pt x="23128" y="5235"/>
                  </a:lnTo>
                  <a:lnTo>
                    <a:pt x="25954" y="4478"/>
                  </a:lnTo>
                  <a:lnTo>
                    <a:pt x="28780" y="3721"/>
                  </a:lnTo>
                  <a:lnTo>
                    <a:pt x="43967" y="1311"/>
                  </a:lnTo>
                  <a:lnTo>
                    <a:pt x="47054" y="987"/>
                  </a:lnTo>
                  <a:lnTo>
                    <a:pt x="50187" y="781"/>
                  </a:lnTo>
                  <a:lnTo>
                    <a:pt x="53298" y="615"/>
                  </a:lnTo>
                  <a:lnTo>
                    <a:pt x="56410" y="448"/>
                  </a:lnTo>
                  <a:lnTo>
                    <a:pt x="59534" y="372"/>
                  </a:lnTo>
                  <a:lnTo>
                    <a:pt x="62635" y="312"/>
                  </a:lnTo>
                  <a:lnTo>
                    <a:pt x="65737" y="253"/>
                  </a:lnTo>
                  <a:lnTo>
                    <a:pt x="69086" y="0"/>
                  </a:lnTo>
                  <a:lnTo>
                    <a:pt x="71909" y="257"/>
                  </a:lnTo>
                  <a:lnTo>
                    <a:pt x="74732" y="515"/>
                  </a:lnTo>
                  <a:lnTo>
                    <a:pt x="77624" y="1232"/>
                  </a:lnTo>
                  <a:lnTo>
                    <a:pt x="79574" y="1857"/>
                  </a:lnTo>
                  <a:lnTo>
                    <a:pt x="81524" y="2483"/>
                  </a:lnTo>
                  <a:lnTo>
                    <a:pt x="82682" y="3055"/>
                  </a:lnTo>
                  <a:lnTo>
                    <a:pt x="83611" y="4012"/>
                  </a:lnTo>
                  <a:lnTo>
                    <a:pt x="84540" y="4969"/>
                  </a:lnTo>
                  <a:lnTo>
                    <a:pt x="84887" y="6386"/>
                  </a:lnTo>
                  <a:lnTo>
                    <a:pt x="85148" y="7599"/>
                  </a:lnTo>
                  <a:lnTo>
                    <a:pt x="85408" y="8813"/>
                  </a:lnTo>
                  <a:lnTo>
                    <a:pt x="85169" y="10677"/>
                  </a:lnTo>
                  <a:lnTo>
                    <a:pt x="85173" y="11293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9326" y="5758346"/>
              <a:ext cx="57785" cy="3810"/>
            </a:xfrm>
            <a:custGeom>
              <a:avLst/>
              <a:gdLst/>
              <a:ahLst/>
              <a:cxnLst/>
              <a:rect l="l" t="t" r="r" b="b"/>
              <a:pathLst>
                <a:path w="57784" h="3810">
                  <a:moveTo>
                    <a:pt x="0" y="3543"/>
                  </a:moveTo>
                  <a:lnTo>
                    <a:pt x="0" y="3543"/>
                  </a:lnTo>
                  <a:lnTo>
                    <a:pt x="37526" y="3543"/>
                  </a:lnTo>
                  <a:lnTo>
                    <a:pt x="40880" y="3797"/>
                  </a:lnTo>
                  <a:lnTo>
                    <a:pt x="43713" y="3543"/>
                  </a:lnTo>
                  <a:lnTo>
                    <a:pt x="46547" y="3290"/>
                  </a:lnTo>
                  <a:lnTo>
                    <a:pt x="49257" y="2613"/>
                  </a:lnTo>
                  <a:lnTo>
                    <a:pt x="51524" y="2023"/>
                  </a:lnTo>
                  <a:lnTo>
                    <a:pt x="53791" y="1432"/>
                  </a:lnTo>
                  <a:lnTo>
                    <a:pt x="56351" y="337"/>
                  </a:lnTo>
                  <a:lnTo>
                    <a:pt x="5731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810" y="5526480"/>
              <a:ext cx="1201250" cy="663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710" y="787397"/>
            <a:ext cx="434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Solving</a:t>
            </a:r>
            <a:r>
              <a:rPr spc="-40" dirty="0"/>
              <a:t> </a:t>
            </a:r>
            <a:r>
              <a:rPr spc="-10" dirty="0"/>
              <a:t>Differential</a:t>
            </a:r>
            <a:r>
              <a:rPr spc="-25" dirty="0"/>
              <a:t> </a:t>
            </a:r>
            <a:r>
              <a:rPr spc="-5" dirty="0"/>
              <a:t>Equations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15" y="1474759"/>
            <a:ext cx="3376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Consider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differential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equation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0948" y="2529352"/>
            <a:ext cx="3277870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transformation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leads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Arial"/>
              <a:cs typeface="Arial"/>
            </a:endParaRPr>
          </a:p>
          <a:p>
            <a:pPr marL="3683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Therefore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7126" y="1996015"/>
            <a:ext cx="4706529" cy="2446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5416" y="2878428"/>
            <a:ext cx="2824795" cy="5372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9781" y="2402540"/>
            <a:ext cx="345610" cy="2308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8492" y="2451792"/>
            <a:ext cx="88298" cy="8352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170591" y="2338546"/>
            <a:ext cx="317500" cy="341630"/>
            <a:chOff x="7170591" y="2338546"/>
            <a:chExt cx="317500" cy="34163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2430" y="2338546"/>
              <a:ext cx="92388" cy="1188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87805" y="2429394"/>
              <a:ext cx="22860" cy="57150"/>
            </a:xfrm>
            <a:custGeom>
              <a:avLst/>
              <a:gdLst/>
              <a:ahLst/>
              <a:cxnLst/>
              <a:rect l="l" t="t" r="r" b="b"/>
              <a:pathLst>
                <a:path w="22859" h="57150">
                  <a:moveTo>
                    <a:pt x="1349" y="3814"/>
                  </a:moveTo>
                  <a:lnTo>
                    <a:pt x="1349" y="3650"/>
                  </a:lnTo>
                  <a:lnTo>
                    <a:pt x="1513" y="3214"/>
                  </a:lnTo>
                  <a:lnTo>
                    <a:pt x="1349" y="2832"/>
                  </a:lnTo>
                  <a:lnTo>
                    <a:pt x="1185" y="2451"/>
                  </a:lnTo>
                  <a:lnTo>
                    <a:pt x="586" y="1952"/>
                  </a:lnTo>
                  <a:lnTo>
                    <a:pt x="367" y="1527"/>
                  </a:lnTo>
                  <a:lnTo>
                    <a:pt x="150" y="1101"/>
                  </a:lnTo>
                  <a:lnTo>
                    <a:pt x="88" y="492"/>
                  </a:lnTo>
                  <a:lnTo>
                    <a:pt x="44" y="280"/>
                  </a:lnTo>
                  <a:lnTo>
                    <a:pt x="0" y="69"/>
                  </a:lnTo>
                  <a:lnTo>
                    <a:pt x="103" y="258"/>
                  </a:lnTo>
                  <a:lnTo>
                    <a:pt x="154" y="517"/>
                  </a:lnTo>
                  <a:lnTo>
                    <a:pt x="256" y="1056"/>
                  </a:lnTo>
                  <a:lnTo>
                    <a:pt x="345" y="1833"/>
                  </a:lnTo>
                  <a:lnTo>
                    <a:pt x="434" y="2611"/>
                  </a:lnTo>
                  <a:lnTo>
                    <a:pt x="544" y="3690"/>
                  </a:lnTo>
                  <a:lnTo>
                    <a:pt x="637" y="4922"/>
                  </a:lnTo>
                  <a:lnTo>
                    <a:pt x="730" y="6153"/>
                  </a:lnTo>
                  <a:lnTo>
                    <a:pt x="661" y="7811"/>
                  </a:lnTo>
                  <a:lnTo>
                    <a:pt x="904" y="9223"/>
                  </a:lnTo>
                  <a:lnTo>
                    <a:pt x="1147" y="10637"/>
                  </a:lnTo>
                  <a:lnTo>
                    <a:pt x="1655" y="11973"/>
                  </a:lnTo>
                  <a:lnTo>
                    <a:pt x="2095" y="13400"/>
                  </a:lnTo>
                  <a:lnTo>
                    <a:pt x="2535" y="14828"/>
                  </a:lnTo>
                  <a:lnTo>
                    <a:pt x="3081" y="16268"/>
                  </a:lnTo>
                  <a:lnTo>
                    <a:pt x="3546" y="17788"/>
                  </a:lnTo>
                  <a:lnTo>
                    <a:pt x="4010" y="19306"/>
                  </a:lnTo>
                  <a:lnTo>
                    <a:pt x="4483" y="20881"/>
                  </a:lnTo>
                  <a:lnTo>
                    <a:pt x="4880" y="22515"/>
                  </a:lnTo>
                  <a:lnTo>
                    <a:pt x="5277" y="24149"/>
                  </a:lnTo>
                  <a:lnTo>
                    <a:pt x="5469" y="25850"/>
                  </a:lnTo>
                  <a:lnTo>
                    <a:pt x="5929" y="27592"/>
                  </a:lnTo>
                  <a:lnTo>
                    <a:pt x="6388" y="29333"/>
                  </a:lnTo>
                  <a:lnTo>
                    <a:pt x="7062" y="31135"/>
                  </a:lnTo>
                  <a:lnTo>
                    <a:pt x="7639" y="32961"/>
                  </a:lnTo>
                  <a:lnTo>
                    <a:pt x="8215" y="34787"/>
                  </a:lnTo>
                  <a:lnTo>
                    <a:pt x="8851" y="36661"/>
                  </a:lnTo>
                  <a:lnTo>
                    <a:pt x="9388" y="38547"/>
                  </a:lnTo>
                  <a:lnTo>
                    <a:pt x="9925" y="40432"/>
                  </a:lnTo>
                  <a:lnTo>
                    <a:pt x="10271" y="42514"/>
                  </a:lnTo>
                  <a:lnTo>
                    <a:pt x="10860" y="44272"/>
                  </a:lnTo>
                  <a:lnTo>
                    <a:pt x="11450" y="46030"/>
                  </a:lnTo>
                  <a:lnTo>
                    <a:pt x="12246" y="47535"/>
                  </a:lnTo>
                  <a:lnTo>
                    <a:pt x="12925" y="49095"/>
                  </a:lnTo>
                  <a:lnTo>
                    <a:pt x="13605" y="50654"/>
                  </a:lnTo>
                  <a:lnTo>
                    <a:pt x="14327" y="52433"/>
                  </a:lnTo>
                  <a:lnTo>
                    <a:pt x="14936" y="53628"/>
                  </a:lnTo>
                  <a:lnTo>
                    <a:pt x="15545" y="54823"/>
                  </a:lnTo>
                  <a:lnTo>
                    <a:pt x="15943" y="55781"/>
                  </a:lnTo>
                  <a:lnTo>
                    <a:pt x="16578" y="56263"/>
                  </a:lnTo>
                  <a:lnTo>
                    <a:pt x="17211" y="56746"/>
                  </a:lnTo>
                  <a:lnTo>
                    <a:pt x="18036" y="56804"/>
                  </a:lnTo>
                  <a:lnTo>
                    <a:pt x="18737" y="56521"/>
                  </a:lnTo>
                  <a:lnTo>
                    <a:pt x="22163" y="52285"/>
                  </a:lnTo>
                  <a:lnTo>
                    <a:pt x="22438" y="5183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80116" y="2519664"/>
              <a:ext cx="298450" cy="46990"/>
            </a:xfrm>
            <a:custGeom>
              <a:avLst/>
              <a:gdLst/>
              <a:ahLst/>
              <a:cxnLst/>
              <a:rect l="l" t="t" r="r" b="b"/>
              <a:pathLst>
                <a:path w="298450" h="46989">
                  <a:moveTo>
                    <a:pt x="12650" y="46396"/>
                  </a:moveTo>
                  <a:lnTo>
                    <a:pt x="12486" y="46232"/>
                  </a:lnTo>
                  <a:lnTo>
                    <a:pt x="12213" y="45796"/>
                  </a:lnTo>
                  <a:lnTo>
                    <a:pt x="11668" y="45415"/>
                  </a:lnTo>
                  <a:lnTo>
                    <a:pt x="11122" y="45033"/>
                  </a:lnTo>
                  <a:lnTo>
                    <a:pt x="10350" y="44534"/>
                  </a:lnTo>
                  <a:lnTo>
                    <a:pt x="9380" y="44108"/>
                  </a:lnTo>
                  <a:lnTo>
                    <a:pt x="8409" y="43683"/>
                  </a:lnTo>
                  <a:lnTo>
                    <a:pt x="2289" y="40876"/>
                  </a:lnTo>
                  <a:lnTo>
                    <a:pt x="1366" y="40209"/>
                  </a:lnTo>
                  <a:lnTo>
                    <a:pt x="617" y="39476"/>
                  </a:lnTo>
                  <a:lnTo>
                    <a:pt x="308" y="38858"/>
                  </a:lnTo>
                  <a:lnTo>
                    <a:pt x="0" y="38239"/>
                  </a:lnTo>
                  <a:lnTo>
                    <a:pt x="220" y="37818"/>
                  </a:lnTo>
                  <a:lnTo>
                    <a:pt x="434" y="37166"/>
                  </a:lnTo>
                  <a:lnTo>
                    <a:pt x="13343" y="29939"/>
                  </a:lnTo>
                  <a:lnTo>
                    <a:pt x="15382" y="29614"/>
                  </a:lnTo>
                  <a:lnTo>
                    <a:pt x="17696" y="29381"/>
                  </a:lnTo>
                  <a:lnTo>
                    <a:pt x="19963" y="29191"/>
                  </a:lnTo>
                  <a:lnTo>
                    <a:pt x="22228" y="29000"/>
                  </a:lnTo>
                  <a:lnTo>
                    <a:pt x="24454" y="28887"/>
                  </a:lnTo>
                  <a:lnTo>
                    <a:pt x="26939" y="28796"/>
                  </a:lnTo>
                  <a:lnTo>
                    <a:pt x="29423" y="28705"/>
                  </a:lnTo>
                  <a:lnTo>
                    <a:pt x="32045" y="28671"/>
                  </a:lnTo>
                  <a:lnTo>
                    <a:pt x="34872" y="28645"/>
                  </a:lnTo>
                  <a:lnTo>
                    <a:pt x="37698" y="28619"/>
                  </a:lnTo>
                  <a:lnTo>
                    <a:pt x="40726" y="28630"/>
                  </a:lnTo>
                  <a:lnTo>
                    <a:pt x="43898" y="28641"/>
                  </a:lnTo>
                  <a:lnTo>
                    <a:pt x="47069" y="28652"/>
                  </a:lnTo>
                  <a:lnTo>
                    <a:pt x="50441" y="28847"/>
                  </a:lnTo>
                  <a:lnTo>
                    <a:pt x="53899" y="28712"/>
                  </a:lnTo>
                  <a:lnTo>
                    <a:pt x="57359" y="28576"/>
                  </a:lnTo>
                  <a:lnTo>
                    <a:pt x="60983" y="28175"/>
                  </a:lnTo>
                  <a:lnTo>
                    <a:pt x="64654" y="27826"/>
                  </a:lnTo>
                  <a:lnTo>
                    <a:pt x="68323" y="27475"/>
                  </a:lnTo>
                  <a:lnTo>
                    <a:pt x="72113" y="27009"/>
                  </a:lnTo>
                  <a:lnTo>
                    <a:pt x="75919" y="26612"/>
                  </a:lnTo>
                  <a:lnTo>
                    <a:pt x="79725" y="26214"/>
                  </a:lnTo>
                  <a:lnTo>
                    <a:pt x="83608" y="25794"/>
                  </a:lnTo>
                  <a:lnTo>
                    <a:pt x="87489" y="25441"/>
                  </a:lnTo>
                  <a:lnTo>
                    <a:pt x="110973" y="23810"/>
                  </a:lnTo>
                  <a:lnTo>
                    <a:pt x="114892" y="23626"/>
                  </a:lnTo>
                  <a:lnTo>
                    <a:pt x="118816" y="23656"/>
                  </a:lnTo>
                  <a:lnTo>
                    <a:pt x="122726" y="23383"/>
                  </a:lnTo>
                  <a:lnTo>
                    <a:pt x="126636" y="23110"/>
                  </a:lnTo>
                  <a:lnTo>
                    <a:pt x="130542" y="22606"/>
                  </a:lnTo>
                  <a:lnTo>
                    <a:pt x="134438" y="22171"/>
                  </a:lnTo>
                  <a:lnTo>
                    <a:pt x="138334" y="21737"/>
                  </a:lnTo>
                  <a:lnTo>
                    <a:pt x="142221" y="21216"/>
                  </a:lnTo>
                  <a:lnTo>
                    <a:pt x="146101" y="20774"/>
                  </a:lnTo>
                  <a:lnTo>
                    <a:pt x="149983" y="20333"/>
                  </a:lnTo>
                  <a:lnTo>
                    <a:pt x="153855" y="19892"/>
                  </a:lnTo>
                  <a:lnTo>
                    <a:pt x="193566" y="17401"/>
                  </a:lnTo>
                  <a:lnTo>
                    <a:pt x="200442" y="17305"/>
                  </a:lnTo>
                  <a:lnTo>
                    <a:pt x="203751" y="17262"/>
                  </a:lnTo>
                  <a:lnTo>
                    <a:pt x="206981" y="17251"/>
                  </a:lnTo>
                  <a:lnTo>
                    <a:pt x="209998" y="17243"/>
                  </a:lnTo>
                  <a:lnTo>
                    <a:pt x="213015" y="17236"/>
                  </a:lnTo>
                  <a:lnTo>
                    <a:pt x="215693" y="17412"/>
                  </a:lnTo>
                  <a:lnTo>
                    <a:pt x="218541" y="17259"/>
                  </a:lnTo>
                  <a:lnTo>
                    <a:pt x="221390" y="17106"/>
                  </a:lnTo>
                  <a:lnTo>
                    <a:pt x="224318" y="16691"/>
                  </a:lnTo>
                  <a:lnTo>
                    <a:pt x="227090" y="16328"/>
                  </a:lnTo>
                  <a:lnTo>
                    <a:pt x="229860" y="15966"/>
                  </a:lnTo>
                  <a:lnTo>
                    <a:pt x="232579" y="15489"/>
                  </a:lnTo>
                  <a:lnTo>
                    <a:pt x="235168" y="15083"/>
                  </a:lnTo>
                  <a:lnTo>
                    <a:pt x="237756" y="14677"/>
                  </a:lnTo>
                  <a:lnTo>
                    <a:pt x="249476" y="12930"/>
                  </a:lnTo>
                  <a:lnTo>
                    <a:pt x="251680" y="12656"/>
                  </a:lnTo>
                  <a:lnTo>
                    <a:pt x="253781" y="12432"/>
                  </a:lnTo>
                  <a:lnTo>
                    <a:pt x="255848" y="12247"/>
                  </a:lnTo>
                  <a:lnTo>
                    <a:pt x="257916" y="12062"/>
                  </a:lnTo>
                  <a:lnTo>
                    <a:pt x="259904" y="11928"/>
                  </a:lnTo>
                  <a:lnTo>
                    <a:pt x="261878" y="11819"/>
                  </a:lnTo>
                  <a:lnTo>
                    <a:pt x="263852" y="11710"/>
                  </a:lnTo>
                  <a:lnTo>
                    <a:pt x="265775" y="11808"/>
                  </a:lnTo>
                  <a:lnTo>
                    <a:pt x="267694" y="11592"/>
                  </a:lnTo>
                  <a:lnTo>
                    <a:pt x="269613" y="11376"/>
                  </a:lnTo>
                  <a:lnTo>
                    <a:pt x="271502" y="10918"/>
                  </a:lnTo>
                  <a:lnTo>
                    <a:pt x="273396" y="10521"/>
                  </a:lnTo>
                  <a:lnTo>
                    <a:pt x="275289" y="10124"/>
                  </a:lnTo>
                  <a:lnTo>
                    <a:pt x="277168" y="9631"/>
                  </a:lnTo>
                  <a:lnTo>
                    <a:pt x="279053" y="9211"/>
                  </a:lnTo>
                  <a:lnTo>
                    <a:pt x="280938" y="8791"/>
                  </a:lnTo>
                  <a:lnTo>
                    <a:pt x="282820" y="8363"/>
                  </a:lnTo>
                  <a:lnTo>
                    <a:pt x="284708" y="8004"/>
                  </a:lnTo>
                  <a:lnTo>
                    <a:pt x="286597" y="7644"/>
                  </a:lnTo>
                  <a:lnTo>
                    <a:pt x="297960" y="3175"/>
                  </a:lnTo>
                  <a:lnTo>
                    <a:pt x="297885" y="2671"/>
                  </a:lnTo>
                  <a:lnTo>
                    <a:pt x="291167" y="467"/>
                  </a:lnTo>
                  <a:lnTo>
                    <a:pt x="289636" y="282"/>
                  </a:lnTo>
                  <a:lnTo>
                    <a:pt x="287835" y="0"/>
                  </a:lnTo>
                  <a:lnTo>
                    <a:pt x="285999" y="66"/>
                  </a:lnTo>
                  <a:lnTo>
                    <a:pt x="284163" y="133"/>
                  </a:lnTo>
                  <a:lnTo>
                    <a:pt x="282155" y="523"/>
                  </a:lnTo>
                  <a:lnTo>
                    <a:pt x="280151" y="868"/>
                  </a:lnTo>
                  <a:lnTo>
                    <a:pt x="278147" y="1213"/>
                  </a:lnTo>
                  <a:lnTo>
                    <a:pt x="276050" y="1711"/>
                  </a:lnTo>
                  <a:lnTo>
                    <a:pt x="273976" y="2136"/>
                  </a:lnTo>
                  <a:lnTo>
                    <a:pt x="271901" y="2561"/>
                  </a:lnTo>
                  <a:lnTo>
                    <a:pt x="269625" y="3027"/>
                  </a:lnTo>
                  <a:lnTo>
                    <a:pt x="267704" y="3420"/>
                  </a:lnTo>
                  <a:lnTo>
                    <a:pt x="265783" y="3813"/>
                  </a:lnTo>
                  <a:lnTo>
                    <a:pt x="263327" y="4316"/>
                  </a:lnTo>
                  <a:lnTo>
                    <a:pt x="262451" y="4495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7817" y="2579558"/>
              <a:ext cx="81026" cy="100575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68817" y="2431037"/>
            <a:ext cx="100744" cy="123078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924351" y="2313940"/>
            <a:ext cx="251460" cy="134620"/>
            <a:chOff x="7924351" y="2313940"/>
            <a:chExt cx="251460" cy="13462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4351" y="2313940"/>
              <a:ext cx="124146" cy="1147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2606" y="2369237"/>
              <a:ext cx="103051" cy="79192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8257309" y="2307038"/>
            <a:ext cx="39370" cy="104139"/>
          </a:xfrm>
          <a:custGeom>
            <a:avLst/>
            <a:gdLst/>
            <a:ahLst/>
            <a:cxnLst/>
            <a:rect l="l" t="t" r="r" b="b"/>
            <a:pathLst>
              <a:path w="39370" h="104139">
                <a:moveTo>
                  <a:pt x="38703" y="10647"/>
                </a:moveTo>
                <a:lnTo>
                  <a:pt x="38703" y="10483"/>
                </a:lnTo>
                <a:lnTo>
                  <a:pt x="38866" y="10047"/>
                </a:lnTo>
                <a:lnTo>
                  <a:pt x="38703" y="9666"/>
                </a:lnTo>
                <a:lnTo>
                  <a:pt x="36240" y="7652"/>
                </a:lnTo>
                <a:lnTo>
                  <a:pt x="35433" y="7113"/>
                </a:lnTo>
                <a:lnTo>
                  <a:pt x="34626" y="6574"/>
                </a:lnTo>
                <a:lnTo>
                  <a:pt x="33845" y="5794"/>
                </a:lnTo>
                <a:lnTo>
                  <a:pt x="32880" y="5127"/>
                </a:lnTo>
                <a:lnTo>
                  <a:pt x="25644" y="1417"/>
                </a:lnTo>
                <a:lnTo>
                  <a:pt x="24194" y="928"/>
                </a:lnTo>
                <a:lnTo>
                  <a:pt x="22604" y="353"/>
                </a:lnTo>
                <a:lnTo>
                  <a:pt x="20952" y="176"/>
                </a:lnTo>
                <a:lnTo>
                  <a:pt x="19300" y="0"/>
                </a:lnTo>
                <a:lnTo>
                  <a:pt x="17532" y="182"/>
                </a:lnTo>
                <a:lnTo>
                  <a:pt x="15732" y="354"/>
                </a:lnTo>
                <a:lnTo>
                  <a:pt x="5344" y="3243"/>
                </a:lnTo>
                <a:lnTo>
                  <a:pt x="3941" y="4125"/>
                </a:lnTo>
                <a:lnTo>
                  <a:pt x="2572" y="5241"/>
                </a:lnTo>
                <a:lnTo>
                  <a:pt x="1737" y="6501"/>
                </a:lnTo>
                <a:lnTo>
                  <a:pt x="900" y="7759"/>
                </a:lnTo>
                <a:lnTo>
                  <a:pt x="572" y="9237"/>
                </a:lnTo>
                <a:lnTo>
                  <a:pt x="326" y="10798"/>
                </a:lnTo>
                <a:lnTo>
                  <a:pt x="78" y="12358"/>
                </a:lnTo>
                <a:lnTo>
                  <a:pt x="3892" y="25328"/>
                </a:lnTo>
                <a:lnTo>
                  <a:pt x="4977" y="27304"/>
                </a:lnTo>
                <a:lnTo>
                  <a:pt x="6060" y="29279"/>
                </a:lnTo>
                <a:lnTo>
                  <a:pt x="7137" y="31293"/>
                </a:lnTo>
                <a:lnTo>
                  <a:pt x="8349" y="33295"/>
                </a:lnTo>
                <a:lnTo>
                  <a:pt x="15316" y="43317"/>
                </a:lnTo>
                <a:lnTo>
                  <a:pt x="16733" y="45306"/>
                </a:lnTo>
                <a:lnTo>
                  <a:pt x="18149" y="47295"/>
                </a:lnTo>
                <a:lnTo>
                  <a:pt x="19397" y="49276"/>
                </a:lnTo>
                <a:lnTo>
                  <a:pt x="20746" y="51248"/>
                </a:lnTo>
                <a:lnTo>
                  <a:pt x="22094" y="53219"/>
                </a:lnTo>
                <a:lnTo>
                  <a:pt x="23573" y="55180"/>
                </a:lnTo>
                <a:lnTo>
                  <a:pt x="24823" y="57136"/>
                </a:lnTo>
                <a:lnTo>
                  <a:pt x="26072" y="59090"/>
                </a:lnTo>
                <a:lnTo>
                  <a:pt x="27252" y="61036"/>
                </a:lnTo>
                <a:lnTo>
                  <a:pt x="28239" y="62978"/>
                </a:lnTo>
                <a:lnTo>
                  <a:pt x="29226" y="64920"/>
                </a:lnTo>
                <a:lnTo>
                  <a:pt x="29892" y="67018"/>
                </a:lnTo>
                <a:lnTo>
                  <a:pt x="30744" y="68786"/>
                </a:lnTo>
                <a:lnTo>
                  <a:pt x="31596" y="70555"/>
                </a:lnTo>
                <a:lnTo>
                  <a:pt x="32546" y="72045"/>
                </a:lnTo>
                <a:lnTo>
                  <a:pt x="33349" y="73590"/>
                </a:lnTo>
                <a:lnTo>
                  <a:pt x="34152" y="75135"/>
                </a:lnTo>
                <a:lnTo>
                  <a:pt x="34920" y="76559"/>
                </a:lnTo>
                <a:lnTo>
                  <a:pt x="35562" y="78058"/>
                </a:lnTo>
                <a:lnTo>
                  <a:pt x="36204" y="79555"/>
                </a:lnTo>
                <a:lnTo>
                  <a:pt x="36750" y="81031"/>
                </a:lnTo>
                <a:lnTo>
                  <a:pt x="37203" y="82578"/>
                </a:lnTo>
                <a:lnTo>
                  <a:pt x="37655" y="84125"/>
                </a:lnTo>
                <a:lnTo>
                  <a:pt x="38161" y="85867"/>
                </a:lnTo>
                <a:lnTo>
                  <a:pt x="38278" y="87340"/>
                </a:lnTo>
                <a:lnTo>
                  <a:pt x="38395" y="88812"/>
                </a:lnTo>
                <a:lnTo>
                  <a:pt x="38140" y="90064"/>
                </a:lnTo>
                <a:lnTo>
                  <a:pt x="37905" y="91412"/>
                </a:lnTo>
                <a:lnTo>
                  <a:pt x="37672" y="92760"/>
                </a:lnTo>
                <a:lnTo>
                  <a:pt x="37407" y="94208"/>
                </a:lnTo>
                <a:lnTo>
                  <a:pt x="31353" y="101125"/>
                </a:lnTo>
                <a:lnTo>
                  <a:pt x="30069" y="101778"/>
                </a:lnTo>
                <a:lnTo>
                  <a:pt x="28575" y="102257"/>
                </a:lnTo>
                <a:lnTo>
                  <a:pt x="26999" y="102650"/>
                </a:lnTo>
                <a:lnTo>
                  <a:pt x="25424" y="103043"/>
                </a:lnTo>
                <a:lnTo>
                  <a:pt x="23519" y="103451"/>
                </a:lnTo>
                <a:lnTo>
                  <a:pt x="21903" y="103483"/>
                </a:lnTo>
                <a:lnTo>
                  <a:pt x="20286" y="103516"/>
                </a:lnTo>
                <a:lnTo>
                  <a:pt x="18826" y="103163"/>
                </a:lnTo>
                <a:lnTo>
                  <a:pt x="17300" y="102847"/>
                </a:lnTo>
                <a:lnTo>
                  <a:pt x="15774" y="102530"/>
                </a:lnTo>
                <a:lnTo>
                  <a:pt x="14295" y="102021"/>
                </a:lnTo>
                <a:lnTo>
                  <a:pt x="12746" y="101584"/>
                </a:lnTo>
                <a:lnTo>
                  <a:pt x="11197" y="101146"/>
                </a:lnTo>
                <a:lnTo>
                  <a:pt x="9468" y="100810"/>
                </a:lnTo>
                <a:lnTo>
                  <a:pt x="8008" y="100222"/>
                </a:lnTo>
                <a:lnTo>
                  <a:pt x="1254" y="93960"/>
                </a:lnTo>
                <a:lnTo>
                  <a:pt x="1332" y="93048"/>
                </a:lnTo>
                <a:lnTo>
                  <a:pt x="1409" y="92137"/>
                </a:lnTo>
                <a:lnTo>
                  <a:pt x="1961" y="91191"/>
                </a:lnTo>
                <a:lnTo>
                  <a:pt x="2450" y="90396"/>
                </a:lnTo>
                <a:lnTo>
                  <a:pt x="2939" y="89601"/>
                </a:lnTo>
                <a:lnTo>
                  <a:pt x="3960" y="88631"/>
                </a:lnTo>
                <a:lnTo>
                  <a:pt x="4263" y="88278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413563" y="2306701"/>
            <a:ext cx="122555" cy="100965"/>
            <a:chOff x="8413563" y="2306701"/>
            <a:chExt cx="122555" cy="100965"/>
          </a:xfrm>
        </p:grpSpPr>
        <p:sp>
          <p:nvSpPr>
            <p:cNvPr id="20" name="object 20"/>
            <p:cNvSpPr/>
            <p:nvPr/>
          </p:nvSpPr>
          <p:spPr>
            <a:xfrm>
              <a:off x="8463551" y="2316226"/>
              <a:ext cx="6350" cy="81915"/>
            </a:xfrm>
            <a:custGeom>
              <a:avLst/>
              <a:gdLst/>
              <a:ahLst/>
              <a:cxnLst/>
              <a:rect l="l" t="t" r="r" b="b"/>
              <a:pathLst>
                <a:path w="6350" h="81914">
                  <a:moveTo>
                    <a:pt x="5746" y="1459"/>
                  </a:moveTo>
                  <a:lnTo>
                    <a:pt x="5746" y="1296"/>
                  </a:lnTo>
                  <a:lnTo>
                    <a:pt x="5746" y="695"/>
                  </a:lnTo>
                  <a:lnTo>
                    <a:pt x="5746" y="478"/>
                  </a:lnTo>
                  <a:lnTo>
                    <a:pt x="5746" y="260"/>
                  </a:lnTo>
                  <a:lnTo>
                    <a:pt x="5909" y="198"/>
                  </a:lnTo>
                  <a:lnTo>
                    <a:pt x="5746" y="153"/>
                  </a:lnTo>
                  <a:lnTo>
                    <a:pt x="5582" y="110"/>
                  </a:lnTo>
                  <a:lnTo>
                    <a:pt x="5146" y="0"/>
                  </a:lnTo>
                  <a:lnTo>
                    <a:pt x="4764" y="213"/>
                  </a:lnTo>
                  <a:lnTo>
                    <a:pt x="4383" y="427"/>
                  </a:lnTo>
                  <a:lnTo>
                    <a:pt x="1208" y="7818"/>
                  </a:lnTo>
                  <a:lnTo>
                    <a:pt x="922" y="9242"/>
                  </a:lnTo>
                  <a:lnTo>
                    <a:pt x="689" y="10874"/>
                  </a:lnTo>
                  <a:lnTo>
                    <a:pt x="496" y="12565"/>
                  </a:lnTo>
                  <a:lnTo>
                    <a:pt x="303" y="14255"/>
                  </a:lnTo>
                  <a:lnTo>
                    <a:pt x="0" y="16097"/>
                  </a:lnTo>
                  <a:lnTo>
                    <a:pt x="50" y="17960"/>
                  </a:lnTo>
                  <a:lnTo>
                    <a:pt x="99" y="19824"/>
                  </a:lnTo>
                  <a:lnTo>
                    <a:pt x="469" y="21784"/>
                  </a:lnTo>
                  <a:lnTo>
                    <a:pt x="796" y="23745"/>
                  </a:lnTo>
                  <a:lnTo>
                    <a:pt x="1122" y="25705"/>
                  </a:lnTo>
                  <a:lnTo>
                    <a:pt x="1600" y="27719"/>
                  </a:lnTo>
                  <a:lnTo>
                    <a:pt x="2009" y="29722"/>
                  </a:lnTo>
                  <a:lnTo>
                    <a:pt x="2419" y="31725"/>
                  </a:lnTo>
                  <a:lnTo>
                    <a:pt x="2871" y="33751"/>
                  </a:lnTo>
                  <a:lnTo>
                    <a:pt x="3252" y="35762"/>
                  </a:lnTo>
                  <a:lnTo>
                    <a:pt x="3633" y="37772"/>
                  </a:lnTo>
                  <a:lnTo>
                    <a:pt x="3995" y="39787"/>
                  </a:lnTo>
                  <a:lnTo>
                    <a:pt x="4297" y="41788"/>
                  </a:lnTo>
                  <a:lnTo>
                    <a:pt x="4599" y="43788"/>
                  </a:lnTo>
                  <a:lnTo>
                    <a:pt x="5566" y="53682"/>
                  </a:lnTo>
                  <a:lnTo>
                    <a:pt x="5696" y="55646"/>
                  </a:lnTo>
                  <a:lnTo>
                    <a:pt x="5970" y="65369"/>
                  </a:lnTo>
                  <a:lnTo>
                    <a:pt x="5994" y="67305"/>
                  </a:lnTo>
                  <a:lnTo>
                    <a:pt x="5994" y="69235"/>
                  </a:lnTo>
                  <a:lnTo>
                    <a:pt x="5993" y="71163"/>
                  </a:lnTo>
                  <a:lnTo>
                    <a:pt x="5992" y="73092"/>
                  </a:lnTo>
                  <a:lnTo>
                    <a:pt x="5977" y="75179"/>
                  </a:lnTo>
                  <a:lnTo>
                    <a:pt x="5963" y="76940"/>
                  </a:lnTo>
                  <a:lnTo>
                    <a:pt x="5949" y="78700"/>
                  </a:lnTo>
                  <a:lnTo>
                    <a:pt x="5919" y="80928"/>
                  </a:lnTo>
                  <a:lnTo>
                    <a:pt x="5911" y="8172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23088" y="2357714"/>
              <a:ext cx="103505" cy="18415"/>
            </a:xfrm>
            <a:custGeom>
              <a:avLst/>
              <a:gdLst/>
              <a:ahLst/>
              <a:cxnLst/>
              <a:rect l="l" t="t" r="r" b="b"/>
              <a:pathLst>
                <a:path w="103504" h="18414">
                  <a:moveTo>
                    <a:pt x="0" y="17733"/>
                  </a:moveTo>
                  <a:lnTo>
                    <a:pt x="163" y="17733"/>
                  </a:lnTo>
                  <a:lnTo>
                    <a:pt x="600" y="17897"/>
                  </a:lnTo>
                  <a:lnTo>
                    <a:pt x="982" y="17733"/>
                  </a:lnTo>
                  <a:lnTo>
                    <a:pt x="1363" y="17569"/>
                  </a:lnTo>
                  <a:lnTo>
                    <a:pt x="1699" y="17133"/>
                  </a:lnTo>
                  <a:lnTo>
                    <a:pt x="2288" y="16751"/>
                  </a:lnTo>
                  <a:lnTo>
                    <a:pt x="2877" y="16370"/>
                  </a:lnTo>
                  <a:lnTo>
                    <a:pt x="3595" y="15871"/>
                  </a:lnTo>
                  <a:lnTo>
                    <a:pt x="4516" y="15445"/>
                  </a:lnTo>
                  <a:lnTo>
                    <a:pt x="5436" y="15020"/>
                  </a:lnTo>
                  <a:lnTo>
                    <a:pt x="6551" y="14574"/>
                  </a:lnTo>
                  <a:lnTo>
                    <a:pt x="7808" y="14199"/>
                  </a:lnTo>
                  <a:lnTo>
                    <a:pt x="9065" y="13824"/>
                  </a:lnTo>
                  <a:lnTo>
                    <a:pt x="10516" y="13481"/>
                  </a:lnTo>
                  <a:lnTo>
                    <a:pt x="12055" y="13195"/>
                  </a:lnTo>
                  <a:lnTo>
                    <a:pt x="13592" y="12909"/>
                  </a:lnTo>
                  <a:lnTo>
                    <a:pt x="15293" y="12839"/>
                  </a:lnTo>
                  <a:lnTo>
                    <a:pt x="17038" y="12482"/>
                  </a:lnTo>
                  <a:lnTo>
                    <a:pt x="18783" y="12125"/>
                  </a:lnTo>
                  <a:lnTo>
                    <a:pt x="20646" y="11550"/>
                  </a:lnTo>
                  <a:lnTo>
                    <a:pt x="22525" y="11055"/>
                  </a:lnTo>
                  <a:lnTo>
                    <a:pt x="24404" y="10560"/>
                  </a:lnTo>
                  <a:lnTo>
                    <a:pt x="26359" y="9992"/>
                  </a:lnTo>
                  <a:lnTo>
                    <a:pt x="28313" y="9512"/>
                  </a:lnTo>
                  <a:lnTo>
                    <a:pt x="30267" y="9032"/>
                  </a:lnTo>
                  <a:lnTo>
                    <a:pt x="32263" y="8729"/>
                  </a:lnTo>
                  <a:lnTo>
                    <a:pt x="34249" y="8175"/>
                  </a:lnTo>
                  <a:lnTo>
                    <a:pt x="36236" y="7620"/>
                  </a:lnTo>
                  <a:lnTo>
                    <a:pt x="38240" y="6846"/>
                  </a:lnTo>
                  <a:lnTo>
                    <a:pt x="40233" y="6185"/>
                  </a:lnTo>
                  <a:lnTo>
                    <a:pt x="42226" y="5524"/>
                  </a:lnTo>
                  <a:lnTo>
                    <a:pt x="44220" y="4809"/>
                  </a:lnTo>
                  <a:lnTo>
                    <a:pt x="46204" y="4207"/>
                  </a:lnTo>
                  <a:lnTo>
                    <a:pt x="48188" y="3605"/>
                  </a:lnTo>
                  <a:lnTo>
                    <a:pt x="50167" y="3042"/>
                  </a:lnTo>
                  <a:lnTo>
                    <a:pt x="52137" y="2572"/>
                  </a:lnTo>
                  <a:lnTo>
                    <a:pt x="54106" y="2102"/>
                  </a:lnTo>
                  <a:lnTo>
                    <a:pt x="63868" y="626"/>
                  </a:lnTo>
                  <a:lnTo>
                    <a:pt x="65810" y="430"/>
                  </a:lnTo>
                  <a:lnTo>
                    <a:pt x="77397" y="0"/>
                  </a:lnTo>
                  <a:lnTo>
                    <a:pt x="79321" y="3"/>
                  </a:lnTo>
                  <a:lnTo>
                    <a:pt x="81246" y="8"/>
                  </a:lnTo>
                  <a:lnTo>
                    <a:pt x="83170" y="13"/>
                  </a:lnTo>
                  <a:lnTo>
                    <a:pt x="85093" y="40"/>
                  </a:lnTo>
                  <a:lnTo>
                    <a:pt x="87015" y="63"/>
                  </a:lnTo>
                  <a:lnTo>
                    <a:pt x="88937" y="87"/>
                  </a:lnTo>
                  <a:lnTo>
                    <a:pt x="90860" y="120"/>
                  </a:lnTo>
                  <a:lnTo>
                    <a:pt x="92782" y="149"/>
                  </a:lnTo>
                  <a:lnTo>
                    <a:pt x="94705" y="177"/>
                  </a:lnTo>
                  <a:lnTo>
                    <a:pt x="96790" y="209"/>
                  </a:lnTo>
                  <a:lnTo>
                    <a:pt x="98550" y="235"/>
                  </a:lnTo>
                  <a:lnTo>
                    <a:pt x="100309" y="261"/>
                  </a:lnTo>
                  <a:lnTo>
                    <a:pt x="102540" y="295"/>
                  </a:lnTo>
                  <a:lnTo>
                    <a:pt x="103337" y="30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03429" y="2288816"/>
            <a:ext cx="192676" cy="1591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85210" y="2498853"/>
            <a:ext cx="1023322" cy="2612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27604" y="2750770"/>
            <a:ext cx="92559" cy="14004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50975" y="2976871"/>
            <a:ext cx="552579" cy="21489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895415" y="2959399"/>
            <a:ext cx="86360" cy="82550"/>
            <a:chOff x="6895415" y="2959399"/>
            <a:chExt cx="86360" cy="82550"/>
          </a:xfrm>
        </p:grpSpPr>
        <p:sp>
          <p:nvSpPr>
            <p:cNvPr id="27" name="object 27"/>
            <p:cNvSpPr/>
            <p:nvPr/>
          </p:nvSpPr>
          <p:spPr>
            <a:xfrm>
              <a:off x="6904940" y="2968924"/>
              <a:ext cx="67310" cy="17145"/>
            </a:xfrm>
            <a:custGeom>
              <a:avLst/>
              <a:gdLst/>
              <a:ahLst/>
              <a:cxnLst/>
              <a:rect l="l" t="t" r="r" b="b"/>
              <a:pathLst>
                <a:path w="67309" h="17144">
                  <a:moveTo>
                    <a:pt x="165" y="16557"/>
                  </a:moveTo>
                  <a:lnTo>
                    <a:pt x="165" y="16392"/>
                  </a:lnTo>
                  <a:lnTo>
                    <a:pt x="165" y="16118"/>
                  </a:lnTo>
                  <a:lnTo>
                    <a:pt x="165" y="15569"/>
                  </a:lnTo>
                  <a:lnTo>
                    <a:pt x="165" y="15021"/>
                  </a:lnTo>
                  <a:lnTo>
                    <a:pt x="0" y="14079"/>
                  </a:lnTo>
                  <a:lnTo>
                    <a:pt x="165" y="13267"/>
                  </a:lnTo>
                  <a:lnTo>
                    <a:pt x="330" y="12456"/>
                  </a:lnTo>
                  <a:lnTo>
                    <a:pt x="769" y="11670"/>
                  </a:lnTo>
                  <a:lnTo>
                    <a:pt x="1153" y="10700"/>
                  </a:lnTo>
                  <a:lnTo>
                    <a:pt x="1537" y="9730"/>
                  </a:lnTo>
                  <a:lnTo>
                    <a:pt x="1874" y="8497"/>
                  </a:lnTo>
                  <a:lnTo>
                    <a:pt x="2467" y="7448"/>
                  </a:lnTo>
                  <a:lnTo>
                    <a:pt x="8020" y="1989"/>
                  </a:lnTo>
                  <a:lnTo>
                    <a:pt x="9284" y="1303"/>
                  </a:lnTo>
                  <a:lnTo>
                    <a:pt x="10745" y="585"/>
                  </a:lnTo>
                  <a:lnTo>
                    <a:pt x="12292" y="293"/>
                  </a:lnTo>
                  <a:lnTo>
                    <a:pt x="13840" y="0"/>
                  </a:lnTo>
                  <a:lnTo>
                    <a:pt x="15550" y="115"/>
                  </a:lnTo>
                  <a:lnTo>
                    <a:pt x="17305" y="233"/>
                  </a:lnTo>
                  <a:lnTo>
                    <a:pt x="19061" y="351"/>
                  </a:lnTo>
                  <a:lnTo>
                    <a:pt x="20935" y="699"/>
                  </a:lnTo>
                  <a:lnTo>
                    <a:pt x="22826" y="1003"/>
                  </a:lnTo>
                  <a:lnTo>
                    <a:pt x="24717" y="1307"/>
                  </a:lnTo>
                  <a:lnTo>
                    <a:pt x="26683" y="1711"/>
                  </a:lnTo>
                  <a:lnTo>
                    <a:pt x="28649" y="2056"/>
                  </a:lnTo>
                  <a:lnTo>
                    <a:pt x="30615" y="2401"/>
                  </a:lnTo>
                  <a:lnTo>
                    <a:pt x="32623" y="2766"/>
                  </a:lnTo>
                  <a:lnTo>
                    <a:pt x="34621" y="3072"/>
                  </a:lnTo>
                  <a:lnTo>
                    <a:pt x="36621" y="3379"/>
                  </a:lnTo>
                  <a:lnTo>
                    <a:pt x="38637" y="3661"/>
                  </a:lnTo>
                  <a:lnTo>
                    <a:pt x="40641" y="3897"/>
                  </a:lnTo>
                  <a:lnTo>
                    <a:pt x="42646" y="4133"/>
                  </a:lnTo>
                  <a:lnTo>
                    <a:pt x="44653" y="4326"/>
                  </a:lnTo>
                  <a:lnTo>
                    <a:pt x="46649" y="4486"/>
                  </a:lnTo>
                  <a:lnTo>
                    <a:pt x="48645" y="4646"/>
                  </a:lnTo>
                  <a:lnTo>
                    <a:pt x="50635" y="4761"/>
                  </a:lnTo>
                  <a:lnTo>
                    <a:pt x="52617" y="4856"/>
                  </a:lnTo>
                  <a:lnTo>
                    <a:pt x="54598" y="4951"/>
                  </a:lnTo>
                  <a:lnTo>
                    <a:pt x="56737" y="5174"/>
                  </a:lnTo>
                  <a:lnTo>
                    <a:pt x="58539" y="5055"/>
                  </a:lnTo>
                  <a:lnTo>
                    <a:pt x="60342" y="4937"/>
                  </a:lnTo>
                  <a:lnTo>
                    <a:pt x="66785" y="1767"/>
                  </a:lnTo>
                  <a:lnTo>
                    <a:pt x="66944" y="155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16728" y="3025995"/>
              <a:ext cx="40005" cy="6350"/>
            </a:xfrm>
            <a:custGeom>
              <a:avLst/>
              <a:gdLst/>
              <a:ahLst/>
              <a:cxnLst/>
              <a:rect l="l" t="t" r="r" b="b"/>
              <a:pathLst>
                <a:path w="40004" h="6350">
                  <a:moveTo>
                    <a:pt x="0" y="165"/>
                  </a:moveTo>
                  <a:lnTo>
                    <a:pt x="0" y="165"/>
                  </a:lnTo>
                  <a:lnTo>
                    <a:pt x="4265" y="165"/>
                  </a:lnTo>
                  <a:lnTo>
                    <a:pt x="5655" y="0"/>
                  </a:lnTo>
                  <a:lnTo>
                    <a:pt x="6844" y="165"/>
                  </a:lnTo>
                  <a:lnTo>
                    <a:pt x="8033" y="329"/>
                  </a:lnTo>
                  <a:lnTo>
                    <a:pt x="9164" y="768"/>
                  </a:lnTo>
                  <a:lnTo>
                    <a:pt x="10422" y="1152"/>
                  </a:lnTo>
                  <a:lnTo>
                    <a:pt x="11679" y="1536"/>
                  </a:lnTo>
                  <a:lnTo>
                    <a:pt x="12982" y="2038"/>
                  </a:lnTo>
                  <a:lnTo>
                    <a:pt x="14390" y="2466"/>
                  </a:lnTo>
                  <a:lnTo>
                    <a:pt x="15799" y="2894"/>
                  </a:lnTo>
                  <a:lnTo>
                    <a:pt x="17295" y="3342"/>
                  </a:lnTo>
                  <a:lnTo>
                    <a:pt x="18868" y="3719"/>
                  </a:lnTo>
                  <a:lnTo>
                    <a:pt x="20440" y="4097"/>
                  </a:lnTo>
                  <a:lnTo>
                    <a:pt x="22109" y="4442"/>
                  </a:lnTo>
                  <a:lnTo>
                    <a:pt x="23826" y="4730"/>
                  </a:lnTo>
                  <a:lnTo>
                    <a:pt x="25543" y="5018"/>
                  </a:lnTo>
                  <a:lnTo>
                    <a:pt x="27344" y="5253"/>
                  </a:lnTo>
                  <a:lnTo>
                    <a:pt x="29170" y="5446"/>
                  </a:lnTo>
                  <a:lnTo>
                    <a:pt x="30997" y="5641"/>
                  </a:lnTo>
                  <a:lnTo>
                    <a:pt x="33050" y="5781"/>
                  </a:lnTo>
                  <a:lnTo>
                    <a:pt x="34786" y="5895"/>
                  </a:lnTo>
                  <a:lnTo>
                    <a:pt x="36521" y="6009"/>
                  </a:lnTo>
                  <a:lnTo>
                    <a:pt x="38784" y="6093"/>
                  </a:lnTo>
                  <a:lnTo>
                    <a:pt x="39583" y="613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111952" y="2890923"/>
            <a:ext cx="156845" cy="167640"/>
            <a:chOff x="7111952" y="2890923"/>
            <a:chExt cx="156845" cy="167640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1952" y="2890923"/>
              <a:ext cx="98176" cy="1241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242152" y="2973694"/>
              <a:ext cx="17145" cy="75565"/>
            </a:xfrm>
            <a:custGeom>
              <a:avLst/>
              <a:gdLst/>
              <a:ahLst/>
              <a:cxnLst/>
              <a:rect l="l" t="t" r="r" b="b"/>
              <a:pathLst>
                <a:path w="17145" h="75564">
                  <a:moveTo>
                    <a:pt x="0" y="164"/>
                  </a:moveTo>
                  <a:lnTo>
                    <a:pt x="165" y="164"/>
                  </a:lnTo>
                  <a:lnTo>
                    <a:pt x="604" y="0"/>
                  </a:lnTo>
                  <a:lnTo>
                    <a:pt x="988" y="164"/>
                  </a:lnTo>
                  <a:lnTo>
                    <a:pt x="1372" y="329"/>
                  </a:lnTo>
                  <a:lnTo>
                    <a:pt x="1874" y="604"/>
                  </a:lnTo>
                  <a:lnTo>
                    <a:pt x="2302" y="1152"/>
                  </a:lnTo>
                  <a:lnTo>
                    <a:pt x="2730" y="1701"/>
                  </a:lnTo>
                  <a:lnTo>
                    <a:pt x="3013" y="2642"/>
                  </a:lnTo>
                  <a:lnTo>
                    <a:pt x="3555" y="3454"/>
                  </a:lnTo>
                  <a:lnTo>
                    <a:pt x="4097" y="4266"/>
                  </a:lnTo>
                  <a:lnTo>
                    <a:pt x="4881" y="5052"/>
                  </a:lnTo>
                  <a:lnTo>
                    <a:pt x="5553" y="6021"/>
                  </a:lnTo>
                  <a:lnTo>
                    <a:pt x="6225" y="6991"/>
                  </a:lnTo>
                  <a:lnTo>
                    <a:pt x="6962" y="8059"/>
                  </a:lnTo>
                  <a:lnTo>
                    <a:pt x="7584" y="9273"/>
                  </a:lnTo>
                  <a:lnTo>
                    <a:pt x="8206" y="10486"/>
                  </a:lnTo>
                  <a:lnTo>
                    <a:pt x="8794" y="11844"/>
                  </a:lnTo>
                  <a:lnTo>
                    <a:pt x="9286" y="13302"/>
                  </a:lnTo>
                  <a:lnTo>
                    <a:pt x="9777" y="14760"/>
                  </a:lnTo>
                  <a:lnTo>
                    <a:pt x="10191" y="16361"/>
                  </a:lnTo>
                  <a:lnTo>
                    <a:pt x="10534" y="18023"/>
                  </a:lnTo>
                  <a:lnTo>
                    <a:pt x="10876" y="19685"/>
                  </a:lnTo>
                  <a:lnTo>
                    <a:pt x="11133" y="21464"/>
                  </a:lnTo>
                  <a:lnTo>
                    <a:pt x="11343" y="23274"/>
                  </a:lnTo>
                  <a:lnTo>
                    <a:pt x="11553" y="25085"/>
                  </a:lnTo>
                  <a:lnTo>
                    <a:pt x="11687" y="26980"/>
                  </a:lnTo>
                  <a:lnTo>
                    <a:pt x="11795" y="28887"/>
                  </a:lnTo>
                  <a:lnTo>
                    <a:pt x="11903" y="30793"/>
                  </a:lnTo>
                  <a:lnTo>
                    <a:pt x="11952" y="32754"/>
                  </a:lnTo>
                  <a:lnTo>
                    <a:pt x="11992" y="34713"/>
                  </a:lnTo>
                  <a:lnTo>
                    <a:pt x="12030" y="36673"/>
                  </a:lnTo>
                  <a:lnTo>
                    <a:pt x="12194" y="38827"/>
                  </a:lnTo>
                  <a:lnTo>
                    <a:pt x="12027" y="40644"/>
                  </a:lnTo>
                  <a:lnTo>
                    <a:pt x="11859" y="42462"/>
                  </a:lnTo>
                  <a:lnTo>
                    <a:pt x="11394" y="44017"/>
                  </a:lnTo>
                  <a:lnTo>
                    <a:pt x="10988" y="45619"/>
                  </a:lnTo>
                  <a:lnTo>
                    <a:pt x="10582" y="47222"/>
                  </a:lnTo>
                  <a:lnTo>
                    <a:pt x="10045" y="48707"/>
                  </a:lnTo>
                  <a:lnTo>
                    <a:pt x="9588" y="50258"/>
                  </a:lnTo>
                  <a:lnTo>
                    <a:pt x="9131" y="51810"/>
                  </a:lnTo>
                  <a:lnTo>
                    <a:pt x="8650" y="53337"/>
                  </a:lnTo>
                  <a:lnTo>
                    <a:pt x="8246" y="54929"/>
                  </a:lnTo>
                  <a:lnTo>
                    <a:pt x="7842" y="56520"/>
                  </a:lnTo>
                  <a:lnTo>
                    <a:pt x="7306" y="58303"/>
                  </a:lnTo>
                  <a:lnTo>
                    <a:pt x="7161" y="59809"/>
                  </a:lnTo>
                  <a:lnTo>
                    <a:pt x="7016" y="61315"/>
                  </a:lnTo>
                  <a:lnTo>
                    <a:pt x="7203" y="62592"/>
                  </a:lnTo>
                  <a:lnTo>
                    <a:pt x="7377" y="63964"/>
                  </a:lnTo>
                  <a:lnTo>
                    <a:pt x="13401" y="73786"/>
                  </a:lnTo>
                  <a:lnTo>
                    <a:pt x="14482" y="74443"/>
                  </a:lnTo>
                  <a:lnTo>
                    <a:pt x="16133" y="75062"/>
                  </a:lnTo>
                  <a:lnTo>
                    <a:pt x="16680" y="7531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460654" y="2875105"/>
            <a:ext cx="1308735" cy="433705"/>
            <a:chOff x="7460654" y="2875105"/>
            <a:chExt cx="1308735" cy="433705"/>
          </a:xfrm>
        </p:grpSpPr>
        <p:sp>
          <p:nvSpPr>
            <p:cNvPr id="33" name="object 33"/>
            <p:cNvSpPr/>
            <p:nvPr/>
          </p:nvSpPr>
          <p:spPr>
            <a:xfrm>
              <a:off x="7491867" y="2895199"/>
              <a:ext cx="6350" cy="132080"/>
            </a:xfrm>
            <a:custGeom>
              <a:avLst/>
              <a:gdLst/>
              <a:ahLst/>
              <a:cxnLst/>
              <a:rect l="l" t="t" r="r" b="b"/>
              <a:pathLst>
                <a:path w="6350" h="132080">
                  <a:moveTo>
                    <a:pt x="164" y="8926"/>
                  </a:moveTo>
                  <a:lnTo>
                    <a:pt x="164" y="8761"/>
                  </a:lnTo>
                  <a:lnTo>
                    <a:pt x="164" y="8487"/>
                  </a:lnTo>
                  <a:lnTo>
                    <a:pt x="164" y="7938"/>
                  </a:lnTo>
                  <a:lnTo>
                    <a:pt x="164" y="7390"/>
                  </a:lnTo>
                  <a:lnTo>
                    <a:pt x="0" y="6448"/>
                  </a:lnTo>
                  <a:lnTo>
                    <a:pt x="164" y="5636"/>
                  </a:lnTo>
                  <a:lnTo>
                    <a:pt x="329" y="4825"/>
                  </a:lnTo>
                  <a:lnTo>
                    <a:pt x="934" y="3874"/>
                  </a:lnTo>
                  <a:lnTo>
                    <a:pt x="1152" y="3069"/>
                  </a:lnTo>
                  <a:lnTo>
                    <a:pt x="1371" y="2264"/>
                  </a:lnTo>
                  <a:lnTo>
                    <a:pt x="1434" y="1306"/>
                  </a:lnTo>
                  <a:lnTo>
                    <a:pt x="1478" y="805"/>
                  </a:lnTo>
                  <a:lnTo>
                    <a:pt x="1522" y="305"/>
                  </a:lnTo>
                  <a:lnTo>
                    <a:pt x="1468" y="0"/>
                  </a:lnTo>
                  <a:lnTo>
                    <a:pt x="1367" y="132"/>
                  </a:lnTo>
                  <a:lnTo>
                    <a:pt x="1264" y="535"/>
                  </a:lnTo>
                  <a:lnTo>
                    <a:pt x="1175" y="1203"/>
                  </a:lnTo>
                  <a:lnTo>
                    <a:pt x="1085" y="1870"/>
                  </a:lnTo>
                  <a:lnTo>
                    <a:pt x="613" y="8308"/>
                  </a:lnTo>
                  <a:lnTo>
                    <a:pt x="533" y="9878"/>
                  </a:lnTo>
                  <a:lnTo>
                    <a:pt x="461" y="11668"/>
                  </a:lnTo>
                  <a:lnTo>
                    <a:pt x="402" y="13494"/>
                  </a:lnTo>
                  <a:lnTo>
                    <a:pt x="343" y="15319"/>
                  </a:lnTo>
                  <a:lnTo>
                    <a:pt x="131" y="17290"/>
                  </a:lnTo>
                  <a:lnTo>
                    <a:pt x="256" y="19263"/>
                  </a:lnTo>
                  <a:lnTo>
                    <a:pt x="382" y="21235"/>
                  </a:lnTo>
                  <a:lnTo>
                    <a:pt x="794" y="23289"/>
                  </a:lnTo>
                  <a:lnTo>
                    <a:pt x="1156" y="25329"/>
                  </a:lnTo>
                  <a:lnTo>
                    <a:pt x="1517" y="27368"/>
                  </a:lnTo>
                  <a:lnTo>
                    <a:pt x="2007" y="29445"/>
                  </a:lnTo>
                  <a:lnTo>
                    <a:pt x="2425" y="31501"/>
                  </a:lnTo>
                  <a:lnTo>
                    <a:pt x="2843" y="33557"/>
                  </a:lnTo>
                  <a:lnTo>
                    <a:pt x="3288" y="35621"/>
                  </a:lnTo>
                  <a:lnTo>
                    <a:pt x="3663" y="37665"/>
                  </a:lnTo>
                  <a:lnTo>
                    <a:pt x="4038" y="39708"/>
                  </a:lnTo>
                  <a:lnTo>
                    <a:pt x="4385" y="41744"/>
                  </a:lnTo>
                  <a:lnTo>
                    <a:pt x="4675" y="43764"/>
                  </a:lnTo>
                  <a:lnTo>
                    <a:pt x="4965" y="45784"/>
                  </a:lnTo>
                  <a:lnTo>
                    <a:pt x="5205" y="47789"/>
                  </a:lnTo>
                  <a:lnTo>
                    <a:pt x="5402" y="49783"/>
                  </a:lnTo>
                  <a:lnTo>
                    <a:pt x="5601" y="51776"/>
                  </a:lnTo>
                  <a:lnTo>
                    <a:pt x="6233" y="69390"/>
                  </a:lnTo>
                  <a:lnTo>
                    <a:pt x="6229" y="71325"/>
                  </a:lnTo>
                  <a:lnTo>
                    <a:pt x="6225" y="73262"/>
                  </a:lnTo>
                  <a:lnTo>
                    <a:pt x="6220" y="75197"/>
                  </a:lnTo>
                  <a:lnTo>
                    <a:pt x="6203" y="77129"/>
                  </a:lnTo>
                  <a:lnTo>
                    <a:pt x="6187" y="79062"/>
                  </a:lnTo>
                  <a:lnTo>
                    <a:pt x="6172" y="80995"/>
                  </a:lnTo>
                  <a:lnTo>
                    <a:pt x="6151" y="82925"/>
                  </a:lnTo>
                  <a:lnTo>
                    <a:pt x="6133" y="84857"/>
                  </a:lnTo>
                  <a:lnTo>
                    <a:pt x="6115" y="86790"/>
                  </a:lnTo>
                  <a:lnTo>
                    <a:pt x="6095" y="88721"/>
                  </a:lnTo>
                  <a:lnTo>
                    <a:pt x="6079" y="90654"/>
                  </a:lnTo>
                  <a:lnTo>
                    <a:pt x="6002" y="102254"/>
                  </a:lnTo>
                  <a:lnTo>
                    <a:pt x="5994" y="104188"/>
                  </a:lnTo>
                  <a:lnTo>
                    <a:pt x="5970" y="113867"/>
                  </a:lnTo>
                  <a:lnTo>
                    <a:pt x="5967" y="115803"/>
                  </a:lnTo>
                  <a:lnTo>
                    <a:pt x="5966" y="117740"/>
                  </a:lnTo>
                  <a:lnTo>
                    <a:pt x="5966" y="119677"/>
                  </a:lnTo>
                  <a:lnTo>
                    <a:pt x="5964" y="121614"/>
                  </a:lnTo>
                  <a:lnTo>
                    <a:pt x="5965" y="123880"/>
                  </a:lnTo>
                  <a:lnTo>
                    <a:pt x="5965" y="125488"/>
                  </a:lnTo>
                  <a:lnTo>
                    <a:pt x="5965" y="127096"/>
                  </a:lnTo>
                  <a:lnTo>
                    <a:pt x="5966" y="128318"/>
                  </a:lnTo>
                  <a:lnTo>
                    <a:pt x="5966" y="129324"/>
                  </a:lnTo>
                  <a:lnTo>
                    <a:pt x="5967" y="130329"/>
                  </a:lnTo>
                  <a:lnTo>
                    <a:pt x="5968" y="131154"/>
                  </a:lnTo>
                  <a:lnTo>
                    <a:pt x="5968" y="13152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70179" y="2973594"/>
              <a:ext cx="79375" cy="6350"/>
            </a:xfrm>
            <a:custGeom>
              <a:avLst/>
              <a:gdLst/>
              <a:ahLst/>
              <a:cxnLst/>
              <a:rect l="l" t="t" r="r" b="b"/>
              <a:pathLst>
                <a:path w="79375" h="6350">
                  <a:moveTo>
                    <a:pt x="10230" y="6076"/>
                  </a:moveTo>
                  <a:lnTo>
                    <a:pt x="10230" y="6076"/>
                  </a:lnTo>
                  <a:lnTo>
                    <a:pt x="0" y="6076"/>
                  </a:lnTo>
                  <a:lnTo>
                    <a:pt x="233" y="6076"/>
                  </a:lnTo>
                  <a:lnTo>
                    <a:pt x="739" y="6241"/>
                  </a:lnTo>
                  <a:lnTo>
                    <a:pt x="1496" y="6076"/>
                  </a:lnTo>
                  <a:lnTo>
                    <a:pt x="2253" y="5912"/>
                  </a:lnTo>
                  <a:lnTo>
                    <a:pt x="3381" y="5472"/>
                  </a:lnTo>
                  <a:lnTo>
                    <a:pt x="4658" y="5088"/>
                  </a:lnTo>
                  <a:lnTo>
                    <a:pt x="5936" y="4705"/>
                  </a:lnTo>
                  <a:lnTo>
                    <a:pt x="7512" y="4202"/>
                  </a:lnTo>
                  <a:lnTo>
                    <a:pt x="9163" y="3774"/>
                  </a:lnTo>
                  <a:lnTo>
                    <a:pt x="20474" y="1511"/>
                  </a:lnTo>
                  <a:lnTo>
                    <a:pt x="22486" y="1223"/>
                  </a:lnTo>
                  <a:lnTo>
                    <a:pt x="32846" y="346"/>
                  </a:lnTo>
                  <a:lnTo>
                    <a:pt x="34911" y="231"/>
                  </a:lnTo>
                  <a:lnTo>
                    <a:pt x="45122" y="15"/>
                  </a:lnTo>
                  <a:lnTo>
                    <a:pt x="47140" y="0"/>
                  </a:lnTo>
                  <a:lnTo>
                    <a:pt x="49141" y="5"/>
                  </a:lnTo>
                  <a:lnTo>
                    <a:pt x="51130" y="12"/>
                  </a:lnTo>
                  <a:lnTo>
                    <a:pt x="53120" y="18"/>
                  </a:lnTo>
                  <a:lnTo>
                    <a:pt x="55094" y="37"/>
                  </a:lnTo>
                  <a:lnTo>
                    <a:pt x="57060" y="53"/>
                  </a:lnTo>
                  <a:lnTo>
                    <a:pt x="59027" y="69"/>
                  </a:lnTo>
                  <a:lnTo>
                    <a:pt x="60980" y="91"/>
                  </a:lnTo>
                  <a:lnTo>
                    <a:pt x="62931" y="110"/>
                  </a:lnTo>
                  <a:lnTo>
                    <a:pt x="64882" y="128"/>
                  </a:lnTo>
                  <a:lnTo>
                    <a:pt x="66822" y="148"/>
                  </a:lnTo>
                  <a:lnTo>
                    <a:pt x="68762" y="164"/>
                  </a:lnTo>
                  <a:lnTo>
                    <a:pt x="70701" y="181"/>
                  </a:lnTo>
                  <a:lnTo>
                    <a:pt x="72800" y="196"/>
                  </a:lnTo>
                  <a:lnTo>
                    <a:pt x="74569" y="209"/>
                  </a:lnTo>
                  <a:lnTo>
                    <a:pt x="76339" y="222"/>
                  </a:lnTo>
                  <a:lnTo>
                    <a:pt x="78576" y="235"/>
                  </a:lnTo>
                  <a:lnTo>
                    <a:pt x="79378" y="24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0454" y="2875105"/>
              <a:ext cx="1228669" cy="43319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942950" y="2847629"/>
            <a:ext cx="287548" cy="42036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67817" y="3376683"/>
            <a:ext cx="161114" cy="161084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6477177" y="3420505"/>
            <a:ext cx="97790" cy="62865"/>
            <a:chOff x="6477177" y="3420505"/>
            <a:chExt cx="97790" cy="62865"/>
          </a:xfrm>
        </p:grpSpPr>
        <p:sp>
          <p:nvSpPr>
            <p:cNvPr id="39" name="object 39"/>
            <p:cNvSpPr/>
            <p:nvPr/>
          </p:nvSpPr>
          <p:spPr>
            <a:xfrm>
              <a:off x="6486702" y="3430030"/>
              <a:ext cx="61594" cy="15240"/>
            </a:xfrm>
            <a:custGeom>
              <a:avLst/>
              <a:gdLst/>
              <a:ahLst/>
              <a:cxnLst/>
              <a:rect l="l" t="t" r="r" b="b"/>
              <a:pathLst>
                <a:path w="61595" h="15239">
                  <a:moveTo>
                    <a:pt x="0" y="14532"/>
                  </a:moveTo>
                  <a:lnTo>
                    <a:pt x="0" y="14532"/>
                  </a:lnTo>
                  <a:lnTo>
                    <a:pt x="4265" y="14532"/>
                  </a:lnTo>
                  <a:lnTo>
                    <a:pt x="5491" y="14697"/>
                  </a:lnTo>
                  <a:lnTo>
                    <a:pt x="6844" y="14532"/>
                  </a:lnTo>
                  <a:lnTo>
                    <a:pt x="8198" y="14367"/>
                  </a:lnTo>
                  <a:lnTo>
                    <a:pt x="9769" y="13928"/>
                  </a:lnTo>
                  <a:lnTo>
                    <a:pt x="11410" y="13544"/>
                  </a:lnTo>
                  <a:lnTo>
                    <a:pt x="13051" y="13160"/>
                  </a:lnTo>
                  <a:lnTo>
                    <a:pt x="14857" y="12658"/>
                  </a:lnTo>
                  <a:lnTo>
                    <a:pt x="16692" y="12230"/>
                  </a:lnTo>
                  <a:lnTo>
                    <a:pt x="26551" y="10419"/>
                  </a:lnTo>
                  <a:lnTo>
                    <a:pt x="28392" y="9966"/>
                  </a:lnTo>
                  <a:lnTo>
                    <a:pt x="30232" y="9514"/>
                  </a:lnTo>
                  <a:lnTo>
                    <a:pt x="31828" y="8840"/>
                  </a:lnTo>
                  <a:lnTo>
                    <a:pt x="33465" y="8262"/>
                  </a:lnTo>
                  <a:lnTo>
                    <a:pt x="35102" y="7684"/>
                  </a:lnTo>
                  <a:lnTo>
                    <a:pt x="36628" y="7042"/>
                  </a:lnTo>
                  <a:lnTo>
                    <a:pt x="38215" y="6499"/>
                  </a:lnTo>
                  <a:lnTo>
                    <a:pt x="46414" y="4374"/>
                  </a:lnTo>
                  <a:lnTo>
                    <a:pt x="47942" y="3906"/>
                  </a:lnTo>
                  <a:lnTo>
                    <a:pt x="49469" y="3437"/>
                  </a:lnTo>
                  <a:lnTo>
                    <a:pt x="50762" y="2769"/>
                  </a:lnTo>
                  <a:lnTo>
                    <a:pt x="52148" y="2197"/>
                  </a:lnTo>
                  <a:lnTo>
                    <a:pt x="53533" y="1626"/>
                  </a:lnTo>
                  <a:lnTo>
                    <a:pt x="55009" y="838"/>
                  </a:lnTo>
                  <a:lnTo>
                    <a:pt x="56253" y="476"/>
                  </a:lnTo>
                  <a:lnTo>
                    <a:pt x="57497" y="115"/>
                  </a:lnTo>
                  <a:lnTo>
                    <a:pt x="58813" y="60"/>
                  </a:lnTo>
                  <a:lnTo>
                    <a:pt x="59609" y="30"/>
                  </a:lnTo>
                  <a:lnTo>
                    <a:pt x="60406" y="0"/>
                  </a:lnTo>
                  <a:lnTo>
                    <a:pt x="60924" y="155"/>
                  </a:lnTo>
                  <a:lnTo>
                    <a:pt x="61032" y="296"/>
                  </a:lnTo>
                  <a:lnTo>
                    <a:pt x="61141" y="437"/>
                  </a:lnTo>
                  <a:lnTo>
                    <a:pt x="60678" y="506"/>
                  </a:lnTo>
                  <a:lnTo>
                    <a:pt x="60259" y="873"/>
                  </a:lnTo>
                  <a:lnTo>
                    <a:pt x="59841" y="1240"/>
                  </a:lnTo>
                  <a:lnTo>
                    <a:pt x="59132" y="1914"/>
                  </a:lnTo>
                  <a:lnTo>
                    <a:pt x="58520" y="2496"/>
                  </a:lnTo>
                  <a:lnTo>
                    <a:pt x="57908" y="3078"/>
                  </a:lnTo>
                  <a:lnTo>
                    <a:pt x="56914" y="4054"/>
                  </a:lnTo>
                  <a:lnTo>
                    <a:pt x="56592" y="4366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92513" y="3459382"/>
              <a:ext cx="73025" cy="14604"/>
            </a:xfrm>
            <a:custGeom>
              <a:avLst/>
              <a:gdLst/>
              <a:ahLst/>
              <a:cxnLst/>
              <a:rect l="l" t="t" r="r" b="b"/>
              <a:pathLst>
                <a:path w="73025" h="14604">
                  <a:moveTo>
                    <a:pt x="0" y="14236"/>
                  </a:moveTo>
                  <a:lnTo>
                    <a:pt x="0" y="14236"/>
                  </a:lnTo>
                  <a:lnTo>
                    <a:pt x="13051" y="14236"/>
                  </a:lnTo>
                  <a:lnTo>
                    <a:pt x="15022" y="14401"/>
                  </a:lnTo>
                  <a:lnTo>
                    <a:pt x="16693" y="14236"/>
                  </a:lnTo>
                  <a:lnTo>
                    <a:pt x="18364" y="14072"/>
                  </a:lnTo>
                  <a:lnTo>
                    <a:pt x="19870" y="13632"/>
                  </a:lnTo>
                  <a:lnTo>
                    <a:pt x="21436" y="13248"/>
                  </a:lnTo>
                  <a:lnTo>
                    <a:pt x="23002" y="12865"/>
                  </a:lnTo>
                  <a:lnTo>
                    <a:pt x="24513" y="12362"/>
                  </a:lnTo>
                  <a:lnTo>
                    <a:pt x="26090" y="11934"/>
                  </a:lnTo>
                  <a:lnTo>
                    <a:pt x="27668" y="11507"/>
                  </a:lnTo>
                  <a:lnTo>
                    <a:pt x="29254" y="11058"/>
                  </a:lnTo>
                  <a:lnTo>
                    <a:pt x="30898" y="10681"/>
                  </a:lnTo>
                  <a:lnTo>
                    <a:pt x="32541" y="10304"/>
                  </a:lnTo>
                  <a:lnTo>
                    <a:pt x="34225" y="10123"/>
                  </a:lnTo>
                  <a:lnTo>
                    <a:pt x="35952" y="9671"/>
                  </a:lnTo>
                  <a:lnTo>
                    <a:pt x="37679" y="9218"/>
                  </a:lnTo>
                  <a:lnTo>
                    <a:pt x="39454" y="8544"/>
                  </a:lnTo>
                  <a:lnTo>
                    <a:pt x="41258" y="7966"/>
                  </a:lnTo>
                  <a:lnTo>
                    <a:pt x="43062" y="7388"/>
                  </a:lnTo>
                  <a:lnTo>
                    <a:pt x="44911" y="6746"/>
                  </a:lnTo>
                  <a:lnTo>
                    <a:pt x="46776" y="6204"/>
                  </a:lnTo>
                  <a:lnTo>
                    <a:pt x="62274" y="3242"/>
                  </a:lnTo>
                  <a:lnTo>
                    <a:pt x="64058" y="2889"/>
                  </a:lnTo>
                  <a:lnTo>
                    <a:pt x="71892" y="248"/>
                  </a:lnTo>
                  <a:lnTo>
                    <a:pt x="72486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52180" y="3353452"/>
            <a:ext cx="200162" cy="286789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993921" y="3580062"/>
            <a:ext cx="8635365" cy="2559685"/>
            <a:chOff x="993921" y="3580062"/>
            <a:chExt cx="8635365" cy="2559685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921" y="4075866"/>
              <a:ext cx="8323123" cy="61084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75578" y="4036628"/>
              <a:ext cx="87896" cy="28575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20408" y="5180803"/>
              <a:ext cx="5748943" cy="5426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288477" y="3589587"/>
              <a:ext cx="2331085" cy="2434590"/>
            </a:xfrm>
            <a:custGeom>
              <a:avLst/>
              <a:gdLst/>
              <a:ahLst/>
              <a:cxnLst/>
              <a:rect l="l" t="t" r="r" b="b"/>
              <a:pathLst>
                <a:path w="2331084" h="2434590">
                  <a:moveTo>
                    <a:pt x="164" y="23499"/>
                  </a:moveTo>
                  <a:lnTo>
                    <a:pt x="164" y="23334"/>
                  </a:lnTo>
                  <a:lnTo>
                    <a:pt x="0" y="22895"/>
                  </a:lnTo>
                  <a:lnTo>
                    <a:pt x="164" y="22511"/>
                  </a:lnTo>
                  <a:lnTo>
                    <a:pt x="328" y="22127"/>
                  </a:lnTo>
                  <a:lnTo>
                    <a:pt x="768" y="21790"/>
                  </a:lnTo>
                  <a:lnTo>
                    <a:pt x="1152" y="21197"/>
                  </a:lnTo>
                  <a:lnTo>
                    <a:pt x="1536" y="20605"/>
                  </a:lnTo>
                  <a:lnTo>
                    <a:pt x="1874" y="19717"/>
                  </a:lnTo>
                  <a:lnTo>
                    <a:pt x="2466" y="18956"/>
                  </a:lnTo>
                  <a:lnTo>
                    <a:pt x="6920" y="15397"/>
                  </a:lnTo>
                  <a:lnTo>
                    <a:pt x="8019" y="14661"/>
                  </a:lnTo>
                  <a:lnTo>
                    <a:pt x="9118" y="13925"/>
                  </a:lnTo>
                  <a:lnTo>
                    <a:pt x="10139" y="13001"/>
                  </a:lnTo>
                  <a:lnTo>
                    <a:pt x="11303" y="12215"/>
                  </a:lnTo>
                  <a:lnTo>
                    <a:pt x="19270" y="8152"/>
                  </a:lnTo>
                  <a:lnTo>
                    <a:pt x="20784" y="7644"/>
                  </a:lnTo>
                  <a:lnTo>
                    <a:pt x="29338" y="6133"/>
                  </a:lnTo>
                  <a:lnTo>
                    <a:pt x="31143" y="5939"/>
                  </a:lnTo>
                  <a:lnTo>
                    <a:pt x="40679" y="5596"/>
                  </a:lnTo>
                  <a:lnTo>
                    <a:pt x="42620" y="5574"/>
                  </a:lnTo>
                  <a:lnTo>
                    <a:pt x="44590" y="5589"/>
                  </a:lnTo>
                  <a:lnTo>
                    <a:pt x="46556" y="5605"/>
                  </a:lnTo>
                  <a:lnTo>
                    <a:pt x="48521" y="5620"/>
                  </a:lnTo>
                  <a:lnTo>
                    <a:pt x="50500" y="5656"/>
                  </a:lnTo>
                  <a:lnTo>
                    <a:pt x="52474" y="5688"/>
                  </a:lnTo>
                  <a:lnTo>
                    <a:pt x="54447" y="5719"/>
                  </a:lnTo>
                  <a:lnTo>
                    <a:pt x="56424" y="5759"/>
                  </a:lnTo>
                  <a:lnTo>
                    <a:pt x="58395" y="5793"/>
                  </a:lnTo>
                  <a:lnTo>
                    <a:pt x="60366" y="5827"/>
                  </a:lnTo>
                  <a:lnTo>
                    <a:pt x="62500" y="6027"/>
                  </a:lnTo>
                  <a:lnTo>
                    <a:pt x="64299" y="5892"/>
                  </a:lnTo>
                  <a:lnTo>
                    <a:pt x="66099" y="5757"/>
                  </a:lnTo>
                  <a:lnTo>
                    <a:pt x="67618" y="5345"/>
                  </a:lnTo>
                  <a:lnTo>
                    <a:pt x="69191" y="4983"/>
                  </a:lnTo>
                  <a:lnTo>
                    <a:pt x="70763" y="4622"/>
                  </a:lnTo>
                  <a:lnTo>
                    <a:pt x="72211" y="4138"/>
                  </a:lnTo>
                  <a:lnTo>
                    <a:pt x="73732" y="3725"/>
                  </a:lnTo>
                  <a:lnTo>
                    <a:pt x="75253" y="3312"/>
                  </a:lnTo>
                  <a:lnTo>
                    <a:pt x="76749" y="2875"/>
                  </a:lnTo>
                  <a:lnTo>
                    <a:pt x="78315" y="2506"/>
                  </a:lnTo>
                  <a:lnTo>
                    <a:pt x="88224" y="803"/>
                  </a:lnTo>
                  <a:lnTo>
                    <a:pt x="89966" y="610"/>
                  </a:lnTo>
                  <a:lnTo>
                    <a:pt x="91762" y="470"/>
                  </a:lnTo>
                  <a:lnTo>
                    <a:pt x="93584" y="355"/>
                  </a:lnTo>
                  <a:lnTo>
                    <a:pt x="95405" y="240"/>
                  </a:lnTo>
                  <a:lnTo>
                    <a:pt x="105855" y="17"/>
                  </a:lnTo>
                  <a:lnTo>
                    <a:pt x="108157" y="0"/>
                  </a:lnTo>
                  <a:lnTo>
                    <a:pt x="110602" y="4"/>
                  </a:lnTo>
                  <a:lnTo>
                    <a:pt x="112972" y="9"/>
                  </a:lnTo>
                  <a:lnTo>
                    <a:pt x="115342" y="14"/>
                  </a:lnTo>
                  <a:lnTo>
                    <a:pt x="117580" y="31"/>
                  </a:lnTo>
                  <a:lnTo>
                    <a:pt x="120075" y="47"/>
                  </a:lnTo>
                  <a:lnTo>
                    <a:pt x="122570" y="62"/>
                  </a:lnTo>
                  <a:lnTo>
                    <a:pt x="125312" y="83"/>
                  </a:lnTo>
                  <a:lnTo>
                    <a:pt x="127939" y="101"/>
                  </a:lnTo>
                  <a:lnTo>
                    <a:pt x="130565" y="119"/>
                  </a:lnTo>
                  <a:lnTo>
                    <a:pt x="133259" y="138"/>
                  </a:lnTo>
                  <a:lnTo>
                    <a:pt x="135835" y="154"/>
                  </a:lnTo>
                  <a:lnTo>
                    <a:pt x="138410" y="170"/>
                  </a:lnTo>
                  <a:lnTo>
                    <a:pt x="140950" y="186"/>
                  </a:lnTo>
                  <a:lnTo>
                    <a:pt x="143392" y="198"/>
                  </a:lnTo>
                  <a:lnTo>
                    <a:pt x="145832" y="210"/>
                  </a:lnTo>
                  <a:lnTo>
                    <a:pt x="148029" y="221"/>
                  </a:lnTo>
                  <a:lnTo>
                    <a:pt x="150483" y="229"/>
                  </a:lnTo>
                  <a:lnTo>
                    <a:pt x="152935" y="238"/>
                  </a:lnTo>
                  <a:lnTo>
                    <a:pt x="165698" y="260"/>
                  </a:lnTo>
                  <a:lnTo>
                    <a:pt x="168339" y="263"/>
                  </a:lnTo>
                  <a:lnTo>
                    <a:pt x="171215" y="264"/>
                  </a:lnTo>
                  <a:lnTo>
                    <a:pt x="173952" y="265"/>
                  </a:lnTo>
                  <a:lnTo>
                    <a:pt x="176689" y="266"/>
                  </a:lnTo>
                  <a:lnTo>
                    <a:pt x="179309" y="265"/>
                  </a:lnTo>
                  <a:lnTo>
                    <a:pt x="182123" y="265"/>
                  </a:lnTo>
                  <a:lnTo>
                    <a:pt x="184938" y="265"/>
                  </a:lnTo>
                  <a:lnTo>
                    <a:pt x="187971" y="264"/>
                  </a:lnTo>
                  <a:lnTo>
                    <a:pt x="190841" y="263"/>
                  </a:lnTo>
                  <a:lnTo>
                    <a:pt x="193709" y="263"/>
                  </a:lnTo>
                  <a:lnTo>
                    <a:pt x="196433" y="262"/>
                  </a:lnTo>
                  <a:lnTo>
                    <a:pt x="199335" y="261"/>
                  </a:lnTo>
                  <a:lnTo>
                    <a:pt x="202238" y="261"/>
                  </a:lnTo>
                  <a:lnTo>
                    <a:pt x="205333" y="260"/>
                  </a:lnTo>
                  <a:lnTo>
                    <a:pt x="208252" y="259"/>
                  </a:lnTo>
                  <a:lnTo>
                    <a:pt x="211171" y="258"/>
                  </a:lnTo>
                  <a:lnTo>
                    <a:pt x="213925" y="258"/>
                  </a:lnTo>
                  <a:lnTo>
                    <a:pt x="216851" y="257"/>
                  </a:lnTo>
                  <a:lnTo>
                    <a:pt x="219777" y="256"/>
                  </a:lnTo>
                  <a:lnTo>
                    <a:pt x="222715" y="256"/>
                  </a:lnTo>
                  <a:lnTo>
                    <a:pt x="225806" y="256"/>
                  </a:lnTo>
                  <a:lnTo>
                    <a:pt x="228896" y="255"/>
                  </a:lnTo>
                  <a:lnTo>
                    <a:pt x="232250" y="90"/>
                  </a:lnTo>
                  <a:lnTo>
                    <a:pt x="235391" y="255"/>
                  </a:lnTo>
                  <a:lnTo>
                    <a:pt x="238531" y="419"/>
                  </a:lnTo>
                  <a:lnTo>
                    <a:pt x="241524" y="859"/>
                  </a:lnTo>
                  <a:lnTo>
                    <a:pt x="244650" y="1242"/>
                  </a:lnTo>
                  <a:lnTo>
                    <a:pt x="247777" y="1626"/>
                  </a:lnTo>
                  <a:lnTo>
                    <a:pt x="250902" y="2128"/>
                  </a:lnTo>
                  <a:lnTo>
                    <a:pt x="254148" y="2556"/>
                  </a:lnTo>
                  <a:lnTo>
                    <a:pt x="257395" y="2984"/>
                  </a:lnTo>
                  <a:lnTo>
                    <a:pt x="260714" y="3432"/>
                  </a:lnTo>
                  <a:lnTo>
                    <a:pt x="264127" y="3809"/>
                  </a:lnTo>
                  <a:lnTo>
                    <a:pt x="284586" y="5536"/>
                  </a:lnTo>
                  <a:lnTo>
                    <a:pt x="287909" y="5731"/>
                  </a:lnTo>
                  <a:lnTo>
                    <a:pt x="304824" y="6223"/>
                  </a:lnTo>
                  <a:lnTo>
                    <a:pt x="308307" y="6278"/>
                  </a:lnTo>
                  <a:lnTo>
                    <a:pt x="311856" y="6299"/>
                  </a:lnTo>
                  <a:lnTo>
                    <a:pt x="315461" y="6315"/>
                  </a:lnTo>
                  <a:lnTo>
                    <a:pt x="319065" y="6331"/>
                  </a:lnTo>
                  <a:lnTo>
                    <a:pt x="322741" y="6325"/>
                  </a:lnTo>
                  <a:lnTo>
                    <a:pt x="326452" y="6319"/>
                  </a:lnTo>
                  <a:lnTo>
                    <a:pt x="330164" y="6313"/>
                  </a:lnTo>
                  <a:lnTo>
                    <a:pt x="333936" y="6129"/>
                  </a:lnTo>
                  <a:lnTo>
                    <a:pt x="337728" y="6277"/>
                  </a:lnTo>
                  <a:lnTo>
                    <a:pt x="341521" y="6426"/>
                  </a:lnTo>
                  <a:lnTo>
                    <a:pt x="345359" y="6844"/>
                  </a:lnTo>
                  <a:lnTo>
                    <a:pt x="349206" y="7209"/>
                  </a:lnTo>
                  <a:lnTo>
                    <a:pt x="353053" y="7574"/>
                  </a:lnTo>
                  <a:lnTo>
                    <a:pt x="356930" y="8057"/>
                  </a:lnTo>
                  <a:lnTo>
                    <a:pt x="360809" y="8468"/>
                  </a:lnTo>
                  <a:lnTo>
                    <a:pt x="364687" y="8879"/>
                  </a:lnTo>
                  <a:lnTo>
                    <a:pt x="368583" y="9312"/>
                  </a:lnTo>
                  <a:lnTo>
                    <a:pt x="372478" y="9677"/>
                  </a:lnTo>
                  <a:lnTo>
                    <a:pt x="395865" y="11352"/>
                  </a:lnTo>
                  <a:lnTo>
                    <a:pt x="399761" y="11542"/>
                  </a:lnTo>
                  <a:lnTo>
                    <a:pt x="430864" y="12115"/>
                  </a:lnTo>
                  <a:lnTo>
                    <a:pt x="434745" y="12132"/>
                  </a:lnTo>
                  <a:lnTo>
                    <a:pt x="438624" y="12127"/>
                  </a:lnTo>
                  <a:lnTo>
                    <a:pt x="442502" y="12121"/>
                  </a:lnTo>
                  <a:lnTo>
                    <a:pt x="446379" y="12115"/>
                  </a:lnTo>
                  <a:lnTo>
                    <a:pt x="450091" y="12098"/>
                  </a:lnTo>
                  <a:lnTo>
                    <a:pt x="454131" y="12082"/>
                  </a:lnTo>
                  <a:lnTo>
                    <a:pt x="458171" y="12067"/>
                  </a:lnTo>
                  <a:lnTo>
                    <a:pt x="462484" y="12046"/>
                  </a:lnTo>
                  <a:lnTo>
                    <a:pt x="466742" y="12028"/>
                  </a:lnTo>
                  <a:lnTo>
                    <a:pt x="470999" y="12010"/>
                  </a:lnTo>
                  <a:lnTo>
                    <a:pt x="475375" y="11991"/>
                  </a:lnTo>
                  <a:lnTo>
                    <a:pt x="479676" y="11975"/>
                  </a:lnTo>
                  <a:lnTo>
                    <a:pt x="505179" y="11901"/>
                  </a:lnTo>
                  <a:lnTo>
                    <a:pt x="509340" y="11893"/>
                  </a:lnTo>
                  <a:lnTo>
                    <a:pt x="513447" y="11886"/>
                  </a:lnTo>
                  <a:lnTo>
                    <a:pt x="517515" y="11881"/>
                  </a:lnTo>
                  <a:lnTo>
                    <a:pt x="521583" y="11877"/>
                  </a:lnTo>
                  <a:lnTo>
                    <a:pt x="525596" y="11709"/>
                  </a:lnTo>
                  <a:lnTo>
                    <a:pt x="529583" y="11871"/>
                  </a:lnTo>
                  <a:lnTo>
                    <a:pt x="533572" y="12033"/>
                  </a:lnTo>
                  <a:lnTo>
                    <a:pt x="537514" y="12472"/>
                  </a:lnTo>
                  <a:lnTo>
                    <a:pt x="541442" y="12855"/>
                  </a:lnTo>
                  <a:lnTo>
                    <a:pt x="545372" y="13237"/>
                  </a:lnTo>
                  <a:lnTo>
                    <a:pt x="549267" y="13740"/>
                  </a:lnTo>
                  <a:lnTo>
                    <a:pt x="553156" y="14168"/>
                  </a:lnTo>
                  <a:lnTo>
                    <a:pt x="557046" y="14596"/>
                  </a:lnTo>
                  <a:lnTo>
                    <a:pt x="560750" y="15045"/>
                  </a:lnTo>
                  <a:lnTo>
                    <a:pt x="564782" y="15423"/>
                  </a:lnTo>
                  <a:lnTo>
                    <a:pt x="568814" y="15801"/>
                  </a:lnTo>
                  <a:lnTo>
                    <a:pt x="573109" y="16147"/>
                  </a:lnTo>
                  <a:lnTo>
                    <a:pt x="577351" y="16436"/>
                  </a:lnTo>
                  <a:lnTo>
                    <a:pt x="581593" y="16724"/>
                  </a:lnTo>
                  <a:lnTo>
                    <a:pt x="585947" y="16960"/>
                  </a:lnTo>
                  <a:lnTo>
                    <a:pt x="590230" y="17155"/>
                  </a:lnTo>
                  <a:lnTo>
                    <a:pt x="594514" y="17350"/>
                  </a:lnTo>
                  <a:lnTo>
                    <a:pt x="598817" y="17326"/>
                  </a:lnTo>
                  <a:lnTo>
                    <a:pt x="603052" y="17605"/>
                  </a:lnTo>
                  <a:lnTo>
                    <a:pt x="607287" y="17884"/>
                  </a:lnTo>
                  <a:lnTo>
                    <a:pt x="611491" y="18393"/>
                  </a:lnTo>
                  <a:lnTo>
                    <a:pt x="615640" y="18832"/>
                  </a:lnTo>
                  <a:lnTo>
                    <a:pt x="619790" y="19271"/>
                  </a:lnTo>
                  <a:lnTo>
                    <a:pt x="623888" y="19795"/>
                  </a:lnTo>
                  <a:lnTo>
                    <a:pt x="627948" y="20239"/>
                  </a:lnTo>
                  <a:lnTo>
                    <a:pt x="632007" y="20683"/>
                  </a:lnTo>
                  <a:lnTo>
                    <a:pt x="636015" y="21126"/>
                  </a:lnTo>
                  <a:lnTo>
                    <a:pt x="639998" y="21497"/>
                  </a:lnTo>
                  <a:lnTo>
                    <a:pt x="643982" y="21868"/>
                  </a:lnTo>
                  <a:lnTo>
                    <a:pt x="647921" y="22030"/>
                  </a:lnTo>
                  <a:lnTo>
                    <a:pt x="651847" y="22466"/>
                  </a:lnTo>
                  <a:lnTo>
                    <a:pt x="655774" y="22902"/>
                  </a:lnTo>
                  <a:lnTo>
                    <a:pt x="659669" y="23555"/>
                  </a:lnTo>
                  <a:lnTo>
                    <a:pt x="663558" y="24114"/>
                  </a:lnTo>
                  <a:lnTo>
                    <a:pt x="667447" y="24674"/>
                  </a:lnTo>
                  <a:lnTo>
                    <a:pt x="671316" y="25296"/>
                  </a:lnTo>
                  <a:lnTo>
                    <a:pt x="675183" y="25822"/>
                  </a:lnTo>
                  <a:lnTo>
                    <a:pt x="694478" y="27879"/>
                  </a:lnTo>
                  <a:lnTo>
                    <a:pt x="698334" y="28339"/>
                  </a:lnTo>
                  <a:lnTo>
                    <a:pt x="702191" y="28799"/>
                  </a:lnTo>
                  <a:lnTo>
                    <a:pt x="706046" y="29461"/>
                  </a:lnTo>
                  <a:lnTo>
                    <a:pt x="709904" y="30027"/>
                  </a:lnTo>
                  <a:lnTo>
                    <a:pt x="713762" y="30594"/>
                  </a:lnTo>
                  <a:lnTo>
                    <a:pt x="717622" y="31214"/>
                  </a:lnTo>
                  <a:lnTo>
                    <a:pt x="721484" y="31737"/>
                  </a:lnTo>
                  <a:lnTo>
                    <a:pt x="725346" y="32261"/>
                  </a:lnTo>
                  <a:lnTo>
                    <a:pt x="729210" y="32590"/>
                  </a:lnTo>
                  <a:lnTo>
                    <a:pt x="733076" y="33168"/>
                  </a:lnTo>
                  <a:lnTo>
                    <a:pt x="736942" y="33745"/>
                  </a:lnTo>
                  <a:lnTo>
                    <a:pt x="740810" y="34532"/>
                  </a:lnTo>
                  <a:lnTo>
                    <a:pt x="744679" y="35203"/>
                  </a:lnTo>
                  <a:lnTo>
                    <a:pt x="748548" y="35874"/>
                  </a:lnTo>
                  <a:lnTo>
                    <a:pt x="752419" y="36591"/>
                  </a:lnTo>
                  <a:lnTo>
                    <a:pt x="756291" y="37195"/>
                  </a:lnTo>
                  <a:lnTo>
                    <a:pt x="760163" y="37798"/>
                  </a:lnTo>
                  <a:lnTo>
                    <a:pt x="764036" y="38358"/>
                  </a:lnTo>
                  <a:lnTo>
                    <a:pt x="767910" y="38826"/>
                  </a:lnTo>
                  <a:lnTo>
                    <a:pt x="771783" y="39294"/>
                  </a:lnTo>
                  <a:lnTo>
                    <a:pt x="775492" y="39515"/>
                  </a:lnTo>
                  <a:lnTo>
                    <a:pt x="779532" y="40000"/>
                  </a:lnTo>
                  <a:lnTo>
                    <a:pt x="783570" y="40484"/>
                  </a:lnTo>
                  <a:lnTo>
                    <a:pt x="787886" y="41158"/>
                  </a:lnTo>
                  <a:lnTo>
                    <a:pt x="792143" y="41733"/>
                  </a:lnTo>
                  <a:lnTo>
                    <a:pt x="796402" y="42309"/>
                  </a:lnTo>
                  <a:lnTo>
                    <a:pt x="800779" y="42929"/>
                  </a:lnTo>
                  <a:lnTo>
                    <a:pt x="805082" y="43452"/>
                  </a:lnTo>
                  <a:lnTo>
                    <a:pt x="809385" y="43975"/>
                  </a:lnTo>
                  <a:lnTo>
                    <a:pt x="813708" y="44463"/>
                  </a:lnTo>
                  <a:lnTo>
                    <a:pt x="817960" y="44870"/>
                  </a:lnTo>
                  <a:lnTo>
                    <a:pt x="822212" y="45278"/>
                  </a:lnTo>
                  <a:lnTo>
                    <a:pt x="826268" y="45618"/>
                  </a:lnTo>
                  <a:lnTo>
                    <a:pt x="830595" y="45898"/>
                  </a:lnTo>
                  <a:lnTo>
                    <a:pt x="834922" y="46179"/>
                  </a:lnTo>
                  <a:lnTo>
                    <a:pt x="839471" y="46386"/>
                  </a:lnTo>
                  <a:lnTo>
                    <a:pt x="843923" y="46556"/>
                  </a:lnTo>
                  <a:lnTo>
                    <a:pt x="848375" y="46726"/>
                  </a:lnTo>
                  <a:lnTo>
                    <a:pt x="852892" y="46832"/>
                  </a:lnTo>
                  <a:lnTo>
                    <a:pt x="857308" y="46917"/>
                  </a:lnTo>
                  <a:lnTo>
                    <a:pt x="861725" y="47002"/>
                  </a:lnTo>
                  <a:lnTo>
                    <a:pt x="865951" y="47039"/>
                  </a:lnTo>
                  <a:lnTo>
                    <a:pt x="870422" y="47068"/>
                  </a:lnTo>
                  <a:lnTo>
                    <a:pt x="874893" y="47096"/>
                  </a:lnTo>
                  <a:lnTo>
                    <a:pt x="879574" y="46928"/>
                  </a:lnTo>
                  <a:lnTo>
                    <a:pt x="884135" y="47088"/>
                  </a:lnTo>
                  <a:lnTo>
                    <a:pt x="888696" y="47248"/>
                  </a:lnTo>
                  <a:lnTo>
                    <a:pt x="893137" y="47664"/>
                  </a:lnTo>
                  <a:lnTo>
                    <a:pt x="897792" y="48028"/>
                  </a:lnTo>
                  <a:lnTo>
                    <a:pt x="902446" y="48391"/>
                  </a:lnTo>
                  <a:lnTo>
                    <a:pt x="907329" y="48864"/>
                  </a:lnTo>
                  <a:lnTo>
                    <a:pt x="912062" y="49267"/>
                  </a:lnTo>
                  <a:lnTo>
                    <a:pt x="916795" y="49670"/>
                  </a:lnTo>
                  <a:lnTo>
                    <a:pt x="921563" y="50091"/>
                  </a:lnTo>
                  <a:lnTo>
                    <a:pt x="926190" y="50446"/>
                  </a:lnTo>
                  <a:lnTo>
                    <a:pt x="957282" y="52246"/>
                  </a:lnTo>
                  <a:lnTo>
                    <a:pt x="961870" y="52213"/>
                  </a:lnTo>
                  <a:lnTo>
                    <a:pt x="966352" y="52484"/>
                  </a:lnTo>
                  <a:lnTo>
                    <a:pt x="970834" y="52755"/>
                  </a:lnTo>
                  <a:lnTo>
                    <a:pt x="975344" y="53259"/>
                  </a:lnTo>
                  <a:lnTo>
                    <a:pt x="979752" y="53693"/>
                  </a:lnTo>
                  <a:lnTo>
                    <a:pt x="984161" y="54128"/>
                  </a:lnTo>
                  <a:lnTo>
                    <a:pt x="988523" y="54650"/>
                  </a:lnTo>
                  <a:lnTo>
                    <a:pt x="992804" y="55093"/>
                  </a:lnTo>
                  <a:lnTo>
                    <a:pt x="997085" y="55535"/>
                  </a:lnTo>
                  <a:lnTo>
                    <a:pt x="1001126" y="55977"/>
                  </a:lnTo>
                  <a:lnTo>
                    <a:pt x="1005439" y="56348"/>
                  </a:lnTo>
                  <a:lnTo>
                    <a:pt x="1009751" y="56720"/>
                  </a:lnTo>
                  <a:lnTo>
                    <a:pt x="1014262" y="56882"/>
                  </a:lnTo>
                  <a:lnTo>
                    <a:pt x="1018681" y="57319"/>
                  </a:lnTo>
                  <a:lnTo>
                    <a:pt x="1023099" y="57756"/>
                  </a:lnTo>
                  <a:lnTo>
                    <a:pt x="1027572" y="58411"/>
                  </a:lnTo>
                  <a:lnTo>
                    <a:pt x="1031951" y="58971"/>
                  </a:lnTo>
                  <a:lnTo>
                    <a:pt x="1036330" y="59531"/>
                  </a:lnTo>
                  <a:lnTo>
                    <a:pt x="1040682" y="59990"/>
                  </a:lnTo>
                  <a:lnTo>
                    <a:pt x="1044955" y="60682"/>
                  </a:lnTo>
                  <a:lnTo>
                    <a:pt x="1049228" y="61373"/>
                  </a:lnTo>
                  <a:lnTo>
                    <a:pt x="1053439" y="62315"/>
                  </a:lnTo>
                  <a:lnTo>
                    <a:pt x="1057592" y="63119"/>
                  </a:lnTo>
                  <a:lnTo>
                    <a:pt x="1061744" y="63923"/>
                  </a:lnTo>
                  <a:lnTo>
                    <a:pt x="1065827" y="64617"/>
                  </a:lnTo>
                  <a:lnTo>
                    <a:pt x="1069871" y="65506"/>
                  </a:lnTo>
                  <a:lnTo>
                    <a:pt x="1073917" y="66394"/>
                  </a:lnTo>
                  <a:lnTo>
                    <a:pt x="1077900" y="67505"/>
                  </a:lnTo>
                  <a:lnTo>
                    <a:pt x="1081861" y="68449"/>
                  </a:lnTo>
                  <a:lnTo>
                    <a:pt x="1085823" y="69393"/>
                  </a:lnTo>
                  <a:lnTo>
                    <a:pt x="1089738" y="70194"/>
                  </a:lnTo>
                  <a:lnTo>
                    <a:pt x="1093644" y="71170"/>
                  </a:lnTo>
                  <a:lnTo>
                    <a:pt x="1097550" y="72146"/>
                  </a:lnTo>
                  <a:lnTo>
                    <a:pt x="1101423" y="73314"/>
                  </a:lnTo>
                  <a:lnTo>
                    <a:pt x="1105296" y="74305"/>
                  </a:lnTo>
                  <a:lnTo>
                    <a:pt x="1109167" y="75296"/>
                  </a:lnTo>
                  <a:lnTo>
                    <a:pt x="1113021" y="76121"/>
                  </a:lnTo>
                  <a:lnTo>
                    <a:pt x="1116876" y="77115"/>
                  </a:lnTo>
                  <a:lnTo>
                    <a:pt x="1120733" y="78109"/>
                  </a:lnTo>
                  <a:lnTo>
                    <a:pt x="1124579" y="79280"/>
                  </a:lnTo>
                  <a:lnTo>
                    <a:pt x="1128430" y="80272"/>
                  </a:lnTo>
                  <a:lnTo>
                    <a:pt x="1132280" y="81264"/>
                  </a:lnTo>
                  <a:lnTo>
                    <a:pt x="1136128" y="82079"/>
                  </a:lnTo>
                  <a:lnTo>
                    <a:pt x="1139980" y="83066"/>
                  </a:lnTo>
                  <a:lnTo>
                    <a:pt x="1143832" y="84053"/>
                  </a:lnTo>
                  <a:lnTo>
                    <a:pt x="1147684" y="85210"/>
                  </a:lnTo>
                  <a:lnTo>
                    <a:pt x="1151542" y="86192"/>
                  </a:lnTo>
                  <a:lnTo>
                    <a:pt x="1155398" y="87172"/>
                  </a:lnTo>
                  <a:lnTo>
                    <a:pt x="1159257" y="87975"/>
                  </a:lnTo>
                  <a:lnTo>
                    <a:pt x="1163118" y="88951"/>
                  </a:lnTo>
                  <a:lnTo>
                    <a:pt x="1166981" y="89927"/>
                  </a:lnTo>
                  <a:lnTo>
                    <a:pt x="1170846" y="91075"/>
                  </a:lnTo>
                  <a:lnTo>
                    <a:pt x="1174712" y="92047"/>
                  </a:lnTo>
                  <a:lnTo>
                    <a:pt x="1178578" y="93019"/>
                  </a:lnTo>
                  <a:lnTo>
                    <a:pt x="1182447" y="93814"/>
                  </a:lnTo>
                  <a:lnTo>
                    <a:pt x="1186318" y="94784"/>
                  </a:lnTo>
                  <a:lnTo>
                    <a:pt x="1190188" y="95754"/>
                  </a:lnTo>
                  <a:lnTo>
                    <a:pt x="1193896" y="96897"/>
                  </a:lnTo>
                  <a:lnTo>
                    <a:pt x="1197933" y="97865"/>
                  </a:lnTo>
                  <a:lnTo>
                    <a:pt x="1201970" y="98833"/>
                  </a:lnTo>
                  <a:lnTo>
                    <a:pt x="1206283" y="99626"/>
                  </a:lnTo>
                  <a:lnTo>
                    <a:pt x="1210541" y="100594"/>
                  </a:lnTo>
                  <a:lnTo>
                    <a:pt x="1214799" y="101561"/>
                  </a:lnTo>
                  <a:lnTo>
                    <a:pt x="1219176" y="102703"/>
                  </a:lnTo>
                  <a:lnTo>
                    <a:pt x="1223479" y="103670"/>
                  </a:lnTo>
                  <a:lnTo>
                    <a:pt x="1227782" y="104638"/>
                  </a:lnTo>
                  <a:lnTo>
                    <a:pt x="1232106" y="105431"/>
                  </a:lnTo>
                  <a:lnTo>
                    <a:pt x="1236358" y="106398"/>
                  </a:lnTo>
                  <a:lnTo>
                    <a:pt x="1240611" y="107365"/>
                  </a:lnTo>
                  <a:lnTo>
                    <a:pt x="1244830" y="108508"/>
                  </a:lnTo>
                  <a:lnTo>
                    <a:pt x="1248994" y="109475"/>
                  </a:lnTo>
                  <a:lnTo>
                    <a:pt x="1253157" y="110443"/>
                  </a:lnTo>
                  <a:lnTo>
                    <a:pt x="1257102" y="111237"/>
                  </a:lnTo>
                  <a:lnTo>
                    <a:pt x="1261336" y="112204"/>
                  </a:lnTo>
                  <a:lnTo>
                    <a:pt x="1265570" y="113172"/>
                  </a:lnTo>
                  <a:lnTo>
                    <a:pt x="1270024" y="114315"/>
                  </a:lnTo>
                  <a:lnTo>
                    <a:pt x="1274396" y="115283"/>
                  </a:lnTo>
                  <a:lnTo>
                    <a:pt x="1278769" y="116251"/>
                  </a:lnTo>
                  <a:lnTo>
                    <a:pt x="1283213" y="117045"/>
                  </a:lnTo>
                  <a:lnTo>
                    <a:pt x="1287571" y="118014"/>
                  </a:lnTo>
                  <a:lnTo>
                    <a:pt x="1291929" y="118982"/>
                  </a:lnTo>
                  <a:lnTo>
                    <a:pt x="1296108" y="120125"/>
                  </a:lnTo>
                  <a:lnTo>
                    <a:pt x="1300540" y="121093"/>
                  </a:lnTo>
                  <a:lnTo>
                    <a:pt x="1304973" y="122062"/>
                  </a:lnTo>
                  <a:lnTo>
                    <a:pt x="1309626" y="122856"/>
                  </a:lnTo>
                  <a:lnTo>
                    <a:pt x="1314165" y="123825"/>
                  </a:lnTo>
                  <a:lnTo>
                    <a:pt x="1318704" y="124793"/>
                  </a:lnTo>
                  <a:lnTo>
                    <a:pt x="1323297" y="125936"/>
                  </a:lnTo>
                  <a:lnTo>
                    <a:pt x="1327777" y="126905"/>
                  </a:lnTo>
                  <a:lnTo>
                    <a:pt x="1332257" y="127873"/>
                  </a:lnTo>
                  <a:lnTo>
                    <a:pt x="1336697" y="128667"/>
                  </a:lnTo>
                  <a:lnTo>
                    <a:pt x="1341044" y="129636"/>
                  </a:lnTo>
                  <a:lnTo>
                    <a:pt x="1345391" y="130605"/>
                  </a:lnTo>
                  <a:lnTo>
                    <a:pt x="1349495" y="131583"/>
                  </a:lnTo>
                  <a:lnTo>
                    <a:pt x="1353859" y="132716"/>
                  </a:lnTo>
                  <a:lnTo>
                    <a:pt x="1358225" y="133849"/>
                  </a:lnTo>
                  <a:lnTo>
                    <a:pt x="1362779" y="135248"/>
                  </a:lnTo>
                  <a:lnTo>
                    <a:pt x="1367234" y="136435"/>
                  </a:lnTo>
                  <a:lnTo>
                    <a:pt x="1371689" y="137623"/>
                  </a:lnTo>
                  <a:lnTo>
                    <a:pt x="1376189" y="138664"/>
                  </a:lnTo>
                  <a:lnTo>
                    <a:pt x="1380590" y="139842"/>
                  </a:lnTo>
                  <a:lnTo>
                    <a:pt x="1401978" y="146344"/>
                  </a:lnTo>
                  <a:lnTo>
                    <a:pt x="1406300" y="147651"/>
                  </a:lnTo>
                  <a:lnTo>
                    <a:pt x="1410622" y="148958"/>
                  </a:lnTo>
                  <a:lnTo>
                    <a:pt x="1415143" y="150090"/>
                  </a:lnTo>
                  <a:lnTo>
                    <a:pt x="1419572" y="151342"/>
                  </a:lnTo>
                  <a:lnTo>
                    <a:pt x="1424000" y="152594"/>
                  </a:lnTo>
                  <a:lnTo>
                    <a:pt x="1428482" y="153822"/>
                  </a:lnTo>
                  <a:lnTo>
                    <a:pt x="1432870" y="155164"/>
                  </a:lnTo>
                  <a:lnTo>
                    <a:pt x="1437258" y="156505"/>
                  </a:lnTo>
                  <a:lnTo>
                    <a:pt x="1441618" y="158067"/>
                  </a:lnTo>
                  <a:lnTo>
                    <a:pt x="1445897" y="159389"/>
                  </a:lnTo>
                  <a:lnTo>
                    <a:pt x="1450177" y="160711"/>
                  </a:lnTo>
                  <a:lnTo>
                    <a:pt x="1454392" y="161845"/>
                  </a:lnTo>
                  <a:lnTo>
                    <a:pt x="1458549" y="163098"/>
                  </a:lnTo>
                  <a:lnTo>
                    <a:pt x="1462707" y="164351"/>
                  </a:lnTo>
                  <a:lnTo>
                    <a:pt x="1466792" y="165572"/>
                  </a:lnTo>
                  <a:lnTo>
                    <a:pt x="1470839" y="166906"/>
                  </a:lnTo>
                  <a:lnTo>
                    <a:pt x="1474887" y="168240"/>
                  </a:lnTo>
                  <a:lnTo>
                    <a:pt x="1478871" y="169626"/>
                  </a:lnTo>
                  <a:lnTo>
                    <a:pt x="1482835" y="171104"/>
                  </a:lnTo>
                  <a:lnTo>
                    <a:pt x="1486798" y="172582"/>
                  </a:lnTo>
                  <a:lnTo>
                    <a:pt x="1490713" y="174144"/>
                  </a:lnTo>
                  <a:lnTo>
                    <a:pt x="1494619" y="175771"/>
                  </a:lnTo>
                  <a:lnTo>
                    <a:pt x="1498525" y="177398"/>
                  </a:lnTo>
                  <a:lnTo>
                    <a:pt x="1502399" y="179277"/>
                  </a:lnTo>
                  <a:lnTo>
                    <a:pt x="1506271" y="180868"/>
                  </a:lnTo>
                  <a:lnTo>
                    <a:pt x="1510143" y="182458"/>
                  </a:lnTo>
                  <a:lnTo>
                    <a:pt x="1513995" y="183846"/>
                  </a:lnTo>
                  <a:lnTo>
                    <a:pt x="1517851" y="185312"/>
                  </a:lnTo>
                  <a:lnTo>
                    <a:pt x="1521706" y="186778"/>
                  </a:lnTo>
                  <a:lnTo>
                    <a:pt x="1525552" y="188179"/>
                  </a:lnTo>
                  <a:lnTo>
                    <a:pt x="1529403" y="189663"/>
                  </a:lnTo>
                  <a:lnTo>
                    <a:pt x="1533252" y="191147"/>
                  </a:lnTo>
                  <a:lnTo>
                    <a:pt x="1536935" y="192645"/>
                  </a:lnTo>
                  <a:lnTo>
                    <a:pt x="1540952" y="194216"/>
                  </a:lnTo>
                  <a:lnTo>
                    <a:pt x="1544968" y="195785"/>
                  </a:lnTo>
                  <a:lnTo>
                    <a:pt x="1549260" y="197407"/>
                  </a:lnTo>
                  <a:lnTo>
                    <a:pt x="1553500" y="199082"/>
                  </a:lnTo>
                  <a:lnTo>
                    <a:pt x="1557740" y="200758"/>
                  </a:lnTo>
                  <a:lnTo>
                    <a:pt x="1562101" y="202660"/>
                  </a:lnTo>
                  <a:lnTo>
                    <a:pt x="1566391" y="204268"/>
                  </a:lnTo>
                  <a:lnTo>
                    <a:pt x="1570680" y="205875"/>
                  </a:lnTo>
                  <a:lnTo>
                    <a:pt x="1574993" y="207264"/>
                  </a:lnTo>
                  <a:lnTo>
                    <a:pt x="1579237" y="208730"/>
                  </a:lnTo>
                  <a:lnTo>
                    <a:pt x="1583481" y="210196"/>
                  </a:lnTo>
                  <a:lnTo>
                    <a:pt x="1587695" y="211586"/>
                  </a:lnTo>
                  <a:lnTo>
                    <a:pt x="1591853" y="213061"/>
                  </a:lnTo>
                  <a:lnTo>
                    <a:pt x="1616254" y="222406"/>
                  </a:lnTo>
                  <a:lnTo>
                    <a:pt x="1620242" y="224069"/>
                  </a:lnTo>
                  <a:lnTo>
                    <a:pt x="1624186" y="225795"/>
                  </a:lnTo>
                  <a:lnTo>
                    <a:pt x="1628116" y="227558"/>
                  </a:lnTo>
                  <a:lnTo>
                    <a:pt x="1632046" y="229322"/>
                  </a:lnTo>
                  <a:lnTo>
                    <a:pt x="1635942" y="231142"/>
                  </a:lnTo>
                  <a:lnTo>
                    <a:pt x="1639834" y="232985"/>
                  </a:lnTo>
                  <a:lnTo>
                    <a:pt x="1643724" y="234827"/>
                  </a:lnTo>
                  <a:lnTo>
                    <a:pt x="1647428" y="236715"/>
                  </a:lnTo>
                  <a:lnTo>
                    <a:pt x="1651462" y="238613"/>
                  </a:lnTo>
                  <a:lnTo>
                    <a:pt x="1655495" y="240511"/>
                  </a:lnTo>
                  <a:lnTo>
                    <a:pt x="1659792" y="242441"/>
                  </a:lnTo>
                  <a:lnTo>
                    <a:pt x="1664034" y="244374"/>
                  </a:lnTo>
                  <a:lnTo>
                    <a:pt x="1668276" y="246307"/>
                  </a:lnTo>
                  <a:lnTo>
                    <a:pt x="1672632" y="248259"/>
                  </a:lnTo>
                  <a:lnTo>
                    <a:pt x="1676915" y="250209"/>
                  </a:lnTo>
                  <a:lnTo>
                    <a:pt x="1681199" y="252160"/>
                  </a:lnTo>
                  <a:lnTo>
                    <a:pt x="1685503" y="254285"/>
                  </a:lnTo>
                  <a:lnTo>
                    <a:pt x="1689737" y="256078"/>
                  </a:lnTo>
                  <a:lnTo>
                    <a:pt x="1693973" y="257871"/>
                  </a:lnTo>
                  <a:lnTo>
                    <a:pt x="1698177" y="259392"/>
                  </a:lnTo>
                  <a:lnTo>
                    <a:pt x="1702327" y="260966"/>
                  </a:lnTo>
                  <a:lnTo>
                    <a:pt x="1706476" y="262539"/>
                  </a:lnTo>
                  <a:lnTo>
                    <a:pt x="1710575" y="263993"/>
                  </a:lnTo>
                  <a:lnTo>
                    <a:pt x="1714634" y="265519"/>
                  </a:lnTo>
                  <a:lnTo>
                    <a:pt x="1718694" y="267045"/>
                  </a:lnTo>
                  <a:lnTo>
                    <a:pt x="1722702" y="268549"/>
                  </a:lnTo>
                  <a:lnTo>
                    <a:pt x="1726685" y="270121"/>
                  </a:lnTo>
                  <a:lnTo>
                    <a:pt x="1730668" y="271692"/>
                  </a:lnTo>
                  <a:lnTo>
                    <a:pt x="1734608" y="273294"/>
                  </a:lnTo>
                  <a:lnTo>
                    <a:pt x="1738534" y="274951"/>
                  </a:lnTo>
                  <a:lnTo>
                    <a:pt x="1742461" y="276608"/>
                  </a:lnTo>
                  <a:lnTo>
                    <a:pt x="1773452" y="291009"/>
                  </a:lnTo>
                  <a:lnTo>
                    <a:pt x="1777311" y="292892"/>
                  </a:lnTo>
                  <a:lnTo>
                    <a:pt x="1781164" y="294642"/>
                  </a:lnTo>
                  <a:lnTo>
                    <a:pt x="1785021" y="296728"/>
                  </a:lnTo>
                  <a:lnTo>
                    <a:pt x="1788877" y="298812"/>
                  </a:lnTo>
                  <a:lnTo>
                    <a:pt x="1792897" y="301194"/>
                  </a:lnTo>
                  <a:lnTo>
                    <a:pt x="1796591" y="303520"/>
                  </a:lnTo>
                  <a:lnTo>
                    <a:pt x="1800284" y="305846"/>
                  </a:lnTo>
                  <a:lnTo>
                    <a:pt x="1803704" y="308304"/>
                  </a:lnTo>
                  <a:lnTo>
                    <a:pt x="1807182" y="310684"/>
                  </a:lnTo>
                  <a:lnTo>
                    <a:pt x="1810660" y="313064"/>
                  </a:lnTo>
                  <a:lnTo>
                    <a:pt x="1814023" y="315471"/>
                  </a:lnTo>
                  <a:lnTo>
                    <a:pt x="1817460" y="317803"/>
                  </a:lnTo>
                  <a:lnTo>
                    <a:pt x="1820898" y="320135"/>
                  </a:lnTo>
                  <a:lnTo>
                    <a:pt x="1824318" y="322436"/>
                  </a:lnTo>
                  <a:lnTo>
                    <a:pt x="1827810" y="324677"/>
                  </a:lnTo>
                  <a:lnTo>
                    <a:pt x="1831302" y="326918"/>
                  </a:lnTo>
                  <a:lnTo>
                    <a:pt x="1834829" y="329105"/>
                  </a:lnTo>
                  <a:lnTo>
                    <a:pt x="1838412" y="331248"/>
                  </a:lnTo>
                  <a:lnTo>
                    <a:pt x="1841996" y="333392"/>
                  </a:lnTo>
                  <a:lnTo>
                    <a:pt x="1845798" y="335314"/>
                  </a:lnTo>
                  <a:lnTo>
                    <a:pt x="1849314" y="337539"/>
                  </a:lnTo>
                  <a:lnTo>
                    <a:pt x="1852827" y="339763"/>
                  </a:lnTo>
                  <a:lnTo>
                    <a:pt x="1856123" y="342214"/>
                  </a:lnTo>
                  <a:lnTo>
                    <a:pt x="1859499" y="344595"/>
                  </a:lnTo>
                  <a:lnTo>
                    <a:pt x="1862876" y="346976"/>
                  </a:lnTo>
                  <a:lnTo>
                    <a:pt x="1866179" y="349439"/>
                  </a:lnTo>
                  <a:lnTo>
                    <a:pt x="1869571" y="351823"/>
                  </a:lnTo>
                  <a:lnTo>
                    <a:pt x="1872963" y="354207"/>
                  </a:lnTo>
                  <a:lnTo>
                    <a:pt x="1876533" y="356422"/>
                  </a:lnTo>
                  <a:lnTo>
                    <a:pt x="1879850" y="358896"/>
                  </a:lnTo>
                  <a:lnTo>
                    <a:pt x="1883168" y="361369"/>
                  </a:lnTo>
                  <a:lnTo>
                    <a:pt x="1886263" y="364072"/>
                  </a:lnTo>
                  <a:lnTo>
                    <a:pt x="1889473" y="366664"/>
                  </a:lnTo>
                  <a:lnTo>
                    <a:pt x="1892682" y="369256"/>
                  </a:lnTo>
                  <a:lnTo>
                    <a:pt x="1895839" y="371908"/>
                  </a:lnTo>
                  <a:lnTo>
                    <a:pt x="1899108" y="374448"/>
                  </a:lnTo>
                  <a:lnTo>
                    <a:pt x="1902376" y="376988"/>
                  </a:lnTo>
                  <a:lnTo>
                    <a:pt x="1905850" y="379492"/>
                  </a:lnTo>
                  <a:lnTo>
                    <a:pt x="1909086" y="381904"/>
                  </a:lnTo>
                  <a:lnTo>
                    <a:pt x="1912323" y="384315"/>
                  </a:lnTo>
                  <a:lnTo>
                    <a:pt x="1915363" y="386650"/>
                  </a:lnTo>
                  <a:lnTo>
                    <a:pt x="1918528" y="388916"/>
                  </a:lnTo>
                  <a:lnTo>
                    <a:pt x="1921692" y="391183"/>
                  </a:lnTo>
                  <a:lnTo>
                    <a:pt x="1924988" y="393200"/>
                  </a:lnTo>
                  <a:lnTo>
                    <a:pt x="1928073" y="395503"/>
                  </a:lnTo>
                  <a:lnTo>
                    <a:pt x="1931157" y="397805"/>
                  </a:lnTo>
                  <a:lnTo>
                    <a:pt x="1934019" y="400309"/>
                  </a:lnTo>
                  <a:lnTo>
                    <a:pt x="1937033" y="402732"/>
                  </a:lnTo>
                  <a:lnTo>
                    <a:pt x="1940047" y="405156"/>
                  </a:lnTo>
                  <a:lnTo>
                    <a:pt x="1943031" y="407641"/>
                  </a:lnTo>
                  <a:lnTo>
                    <a:pt x="1946155" y="410042"/>
                  </a:lnTo>
                  <a:lnTo>
                    <a:pt x="1949280" y="412443"/>
                  </a:lnTo>
                  <a:lnTo>
                    <a:pt x="1952639" y="414827"/>
                  </a:lnTo>
                  <a:lnTo>
                    <a:pt x="1955782" y="417138"/>
                  </a:lnTo>
                  <a:lnTo>
                    <a:pt x="1958926" y="419449"/>
                  </a:lnTo>
                  <a:lnTo>
                    <a:pt x="1961901" y="421705"/>
                  </a:lnTo>
                  <a:lnTo>
                    <a:pt x="1965014" y="423907"/>
                  </a:lnTo>
                  <a:lnTo>
                    <a:pt x="1968125" y="426110"/>
                  </a:lnTo>
                  <a:lnTo>
                    <a:pt x="1971227" y="428084"/>
                  </a:lnTo>
                  <a:lnTo>
                    <a:pt x="1974453" y="430352"/>
                  </a:lnTo>
                  <a:lnTo>
                    <a:pt x="1990648" y="442405"/>
                  </a:lnTo>
                  <a:lnTo>
                    <a:pt x="1993823" y="444803"/>
                  </a:lnTo>
                  <a:lnTo>
                    <a:pt x="1996998" y="447202"/>
                  </a:lnTo>
                  <a:lnTo>
                    <a:pt x="2000314" y="449591"/>
                  </a:lnTo>
                  <a:lnTo>
                    <a:pt x="2003416" y="451907"/>
                  </a:lnTo>
                  <a:lnTo>
                    <a:pt x="2006518" y="454223"/>
                  </a:lnTo>
                  <a:lnTo>
                    <a:pt x="2009403" y="456488"/>
                  </a:lnTo>
                  <a:lnTo>
                    <a:pt x="2012436" y="458698"/>
                  </a:lnTo>
                  <a:lnTo>
                    <a:pt x="2028125" y="469328"/>
                  </a:lnTo>
                  <a:lnTo>
                    <a:pt x="2031280" y="471359"/>
                  </a:lnTo>
                  <a:lnTo>
                    <a:pt x="2034435" y="473390"/>
                  </a:lnTo>
                  <a:lnTo>
                    <a:pt x="2037421" y="475212"/>
                  </a:lnTo>
                  <a:lnTo>
                    <a:pt x="2040540" y="477352"/>
                  </a:lnTo>
                  <a:lnTo>
                    <a:pt x="2043660" y="479492"/>
                  </a:lnTo>
                  <a:lnTo>
                    <a:pt x="2046767" y="481876"/>
                  </a:lnTo>
                  <a:lnTo>
                    <a:pt x="2049997" y="484201"/>
                  </a:lnTo>
                  <a:lnTo>
                    <a:pt x="2053228" y="486526"/>
                  </a:lnTo>
                  <a:lnTo>
                    <a:pt x="2056691" y="488950"/>
                  </a:lnTo>
                  <a:lnTo>
                    <a:pt x="2059921" y="491301"/>
                  </a:lnTo>
                  <a:lnTo>
                    <a:pt x="2063152" y="493653"/>
                  </a:lnTo>
                  <a:lnTo>
                    <a:pt x="2066204" y="496014"/>
                  </a:lnTo>
                  <a:lnTo>
                    <a:pt x="2069379" y="498308"/>
                  </a:lnTo>
                  <a:lnTo>
                    <a:pt x="2072554" y="500602"/>
                  </a:lnTo>
                  <a:lnTo>
                    <a:pt x="2075870" y="502696"/>
                  </a:lnTo>
                  <a:lnTo>
                    <a:pt x="2078972" y="505066"/>
                  </a:lnTo>
                  <a:lnTo>
                    <a:pt x="2082074" y="507435"/>
                  </a:lnTo>
                  <a:lnTo>
                    <a:pt x="2084958" y="510027"/>
                  </a:lnTo>
                  <a:lnTo>
                    <a:pt x="2087990" y="512525"/>
                  </a:lnTo>
                  <a:lnTo>
                    <a:pt x="2091021" y="515023"/>
                  </a:lnTo>
                  <a:lnTo>
                    <a:pt x="2094187" y="517588"/>
                  </a:lnTo>
                  <a:lnTo>
                    <a:pt x="2097162" y="520055"/>
                  </a:lnTo>
                  <a:lnTo>
                    <a:pt x="2100138" y="522522"/>
                  </a:lnTo>
                  <a:lnTo>
                    <a:pt x="2102906" y="524802"/>
                  </a:lnTo>
                  <a:lnTo>
                    <a:pt x="2105841" y="527329"/>
                  </a:lnTo>
                  <a:lnTo>
                    <a:pt x="2126034" y="545601"/>
                  </a:lnTo>
                  <a:lnTo>
                    <a:pt x="2128658" y="547942"/>
                  </a:lnTo>
                  <a:lnTo>
                    <a:pt x="2131166" y="550519"/>
                  </a:lnTo>
                  <a:lnTo>
                    <a:pt x="2133674" y="553096"/>
                  </a:lnTo>
                  <a:lnTo>
                    <a:pt x="2135886" y="555865"/>
                  </a:lnTo>
                  <a:lnTo>
                    <a:pt x="2138350" y="558511"/>
                  </a:lnTo>
                  <a:lnTo>
                    <a:pt x="2140813" y="561156"/>
                  </a:lnTo>
                  <a:lnTo>
                    <a:pt x="2143431" y="563668"/>
                  </a:lnTo>
                  <a:lnTo>
                    <a:pt x="2145947" y="566392"/>
                  </a:lnTo>
                  <a:lnTo>
                    <a:pt x="2148464" y="569117"/>
                  </a:lnTo>
                  <a:lnTo>
                    <a:pt x="2151004" y="572061"/>
                  </a:lnTo>
                  <a:lnTo>
                    <a:pt x="2153449" y="574856"/>
                  </a:lnTo>
                  <a:lnTo>
                    <a:pt x="2155893" y="577650"/>
                  </a:lnTo>
                  <a:lnTo>
                    <a:pt x="2158292" y="580310"/>
                  </a:lnTo>
                  <a:lnTo>
                    <a:pt x="2160613" y="583158"/>
                  </a:lnTo>
                  <a:lnTo>
                    <a:pt x="2162936" y="586006"/>
                  </a:lnTo>
                  <a:lnTo>
                    <a:pt x="2165185" y="589060"/>
                  </a:lnTo>
                  <a:lnTo>
                    <a:pt x="2167380" y="591945"/>
                  </a:lnTo>
                  <a:lnTo>
                    <a:pt x="2169576" y="594830"/>
                  </a:lnTo>
                  <a:lnTo>
                    <a:pt x="2171699" y="597561"/>
                  </a:lnTo>
                  <a:lnTo>
                    <a:pt x="2173787" y="600468"/>
                  </a:lnTo>
                  <a:lnTo>
                    <a:pt x="2183884" y="615821"/>
                  </a:lnTo>
                  <a:lnTo>
                    <a:pt x="2185840" y="618961"/>
                  </a:lnTo>
                  <a:lnTo>
                    <a:pt x="2187798" y="622101"/>
                  </a:lnTo>
                  <a:lnTo>
                    <a:pt x="2189726" y="625096"/>
                  </a:lnTo>
                  <a:lnTo>
                    <a:pt x="2191653" y="628225"/>
                  </a:lnTo>
                  <a:lnTo>
                    <a:pt x="2193581" y="631354"/>
                  </a:lnTo>
                  <a:lnTo>
                    <a:pt x="2195657" y="634484"/>
                  </a:lnTo>
                  <a:lnTo>
                    <a:pt x="2197406" y="637735"/>
                  </a:lnTo>
                  <a:lnTo>
                    <a:pt x="2199157" y="640984"/>
                  </a:lnTo>
                  <a:lnTo>
                    <a:pt x="2200625" y="644309"/>
                  </a:lnTo>
                  <a:lnTo>
                    <a:pt x="2202153" y="647726"/>
                  </a:lnTo>
                  <a:lnTo>
                    <a:pt x="2203681" y="651142"/>
                  </a:lnTo>
                  <a:lnTo>
                    <a:pt x="2205090" y="654822"/>
                  </a:lnTo>
                  <a:lnTo>
                    <a:pt x="2206576" y="658235"/>
                  </a:lnTo>
                  <a:lnTo>
                    <a:pt x="2208064" y="661648"/>
                  </a:lnTo>
                  <a:lnTo>
                    <a:pt x="2209531" y="664879"/>
                  </a:lnTo>
                  <a:lnTo>
                    <a:pt x="2211075" y="668205"/>
                  </a:lnTo>
                  <a:lnTo>
                    <a:pt x="2212617" y="671530"/>
                  </a:lnTo>
                  <a:lnTo>
                    <a:pt x="2214360" y="674811"/>
                  </a:lnTo>
                  <a:lnTo>
                    <a:pt x="2215833" y="678186"/>
                  </a:lnTo>
                  <a:lnTo>
                    <a:pt x="2217306" y="681560"/>
                  </a:lnTo>
                  <a:lnTo>
                    <a:pt x="2218561" y="684967"/>
                  </a:lnTo>
                  <a:lnTo>
                    <a:pt x="2219913" y="688451"/>
                  </a:lnTo>
                  <a:lnTo>
                    <a:pt x="2221265" y="691935"/>
                  </a:lnTo>
                  <a:lnTo>
                    <a:pt x="2222556" y="695485"/>
                  </a:lnTo>
                  <a:lnTo>
                    <a:pt x="2223947" y="699090"/>
                  </a:lnTo>
                  <a:lnTo>
                    <a:pt x="2225340" y="702695"/>
                  </a:lnTo>
                  <a:lnTo>
                    <a:pt x="2226758" y="706370"/>
                  </a:lnTo>
                  <a:lnTo>
                    <a:pt x="2228262" y="710082"/>
                  </a:lnTo>
                  <a:lnTo>
                    <a:pt x="2229766" y="713793"/>
                  </a:lnTo>
                  <a:lnTo>
                    <a:pt x="2231337" y="717731"/>
                  </a:lnTo>
                  <a:lnTo>
                    <a:pt x="2232970" y="721358"/>
                  </a:lnTo>
                  <a:lnTo>
                    <a:pt x="2234604" y="724985"/>
                  </a:lnTo>
                  <a:lnTo>
                    <a:pt x="2236478" y="728385"/>
                  </a:lnTo>
                  <a:lnTo>
                    <a:pt x="2238064" y="731847"/>
                  </a:lnTo>
                  <a:lnTo>
                    <a:pt x="2239649" y="735310"/>
                  </a:lnTo>
                  <a:lnTo>
                    <a:pt x="2241026" y="738685"/>
                  </a:lnTo>
                  <a:lnTo>
                    <a:pt x="2242483" y="742135"/>
                  </a:lnTo>
                  <a:lnTo>
                    <a:pt x="2243939" y="745586"/>
                  </a:lnTo>
                  <a:lnTo>
                    <a:pt x="2245328" y="749034"/>
                  </a:lnTo>
                  <a:lnTo>
                    <a:pt x="2246802" y="752550"/>
                  </a:lnTo>
                  <a:lnTo>
                    <a:pt x="2248275" y="756066"/>
                  </a:lnTo>
                  <a:lnTo>
                    <a:pt x="2249764" y="759623"/>
                  </a:lnTo>
                  <a:lnTo>
                    <a:pt x="2251325" y="763233"/>
                  </a:lnTo>
                  <a:lnTo>
                    <a:pt x="2252886" y="766843"/>
                  </a:lnTo>
                  <a:lnTo>
                    <a:pt x="2254500" y="770508"/>
                  </a:lnTo>
                  <a:lnTo>
                    <a:pt x="2256168" y="774210"/>
                  </a:lnTo>
                  <a:lnTo>
                    <a:pt x="2257838" y="777912"/>
                  </a:lnTo>
                  <a:lnTo>
                    <a:pt x="2259569" y="781832"/>
                  </a:lnTo>
                  <a:lnTo>
                    <a:pt x="2261337" y="785444"/>
                  </a:lnTo>
                  <a:lnTo>
                    <a:pt x="2263105" y="789056"/>
                  </a:lnTo>
                  <a:lnTo>
                    <a:pt x="2264930" y="792436"/>
                  </a:lnTo>
                  <a:lnTo>
                    <a:pt x="2266777" y="795884"/>
                  </a:lnTo>
                  <a:lnTo>
                    <a:pt x="2268624" y="799331"/>
                  </a:lnTo>
                  <a:lnTo>
                    <a:pt x="2270680" y="802691"/>
                  </a:lnTo>
                  <a:lnTo>
                    <a:pt x="2272416" y="806128"/>
                  </a:lnTo>
                  <a:lnTo>
                    <a:pt x="2274153" y="809566"/>
                  </a:lnTo>
                  <a:lnTo>
                    <a:pt x="2275646" y="813002"/>
                  </a:lnTo>
                  <a:lnTo>
                    <a:pt x="2277196" y="816509"/>
                  </a:lnTo>
                  <a:lnTo>
                    <a:pt x="2278747" y="820016"/>
                  </a:lnTo>
                  <a:lnTo>
                    <a:pt x="2280198" y="823565"/>
                  </a:lnTo>
                  <a:lnTo>
                    <a:pt x="2281722" y="827169"/>
                  </a:lnTo>
                  <a:lnTo>
                    <a:pt x="2283245" y="830773"/>
                  </a:lnTo>
                  <a:lnTo>
                    <a:pt x="2284758" y="834434"/>
                  </a:lnTo>
                  <a:lnTo>
                    <a:pt x="2286339" y="838132"/>
                  </a:lnTo>
                  <a:lnTo>
                    <a:pt x="2287920" y="841830"/>
                  </a:lnTo>
                  <a:lnTo>
                    <a:pt x="2289700" y="845584"/>
                  </a:lnTo>
                  <a:lnTo>
                    <a:pt x="2291205" y="849359"/>
                  </a:lnTo>
                  <a:lnTo>
                    <a:pt x="2292710" y="853134"/>
                  </a:lnTo>
                  <a:lnTo>
                    <a:pt x="2293991" y="856954"/>
                  </a:lnTo>
                  <a:lnTo>
                    <a:pt x="2295368" y="860785"/>
                  </a:lnTo>
                  <a:lnTo>
                    <a:pt x="2296743" y="864616"/>
                  </a:lnTo>
                  <a:lnTo>
                    <a:pt x="2298217" y="868478"/>
                  </a:lnTo>
                  <a:lnTo>
                    <a:pt x="2299459" y="872344"/>
                  </a:lnTo>
                  <a:lnTo>
                    <a:pt x="2300701" y="876210"/>
                  </a:lnTo>
                  <a:lnTo>
                    <a:pt x="2301691" y="880095"/>
                  </a:lnTo>
                  <a:lnTo>
                    <a:pt x="2302819" y="883980"/>
                  </a:lnTo>
                  <a:lnTo>
                    <a:pt x="2303949" y="887865"/>
                  </a:lnTo>
                  <a:lnTo>
                    <a:pt x="2305022" y="891760"/>
                  </a:lnTo>
                  <a:lnTo>
                    <a:pt x="2306232" y="895652"/>
                  </a:lnTo>
                  <a:lnTo>
                    <a:pt x="2307441" y="899545"/>
                  </a:lnTo>
                  <a:lnTo>
                    <a:pt x="2308867" y="903441"/>
                  </a:lnTo>
                  <a:lnTo>
                    <a:pt x="2310076" y="907334"/>
                  </a:lnTo>
                  <a:lnTo>
                    <a:pt x="2311285" y="911227"/>
                  </a:lnTo>
                  <a:lnTo>
                    <a:pt x="2312317" y="915121"/>
                  </a:lnTo>
                  <a:lnTo>
                    <a:pt x="2313484" y="919011"/>
                  </a:lnTo>
                  <a:lnTo>
                    <a:pt x="2314652" y="922901"/>
                  </a:lnTo>
                  <a:lnTo>
                    <a:pt x="2315969" y="926789"/>
                  </a:lnTo>
                  <a:lnTo>
                    <a:pt x="2317082" y="930676"/>
                  </a:lnTo>
                  <a:lnTo>
                    <a:pt x="2321662" y="950089"/>
                  </a:lnTo>
                  <a:lnTo>
                    <a:pt x="2322463" y="953967"/>
                  </a:lnTo>
                  <a:lnTo>
                    <a:pt x="2323264" y="957846"/>
                  </a:lnTo>
                  <a:lnTo>
                    <a:pt x="2324187" y="961723"/>
                  </a:lnTo>
                  <a:lnTo>
                    <a:pt x="2324968" y="965598"/>
                  </a:lnTo>
                  <a:lnTo>
                    <a:pt x="2325750" y="969475"/>
                  </a:lnTo>
                  <a:lnTo>
                    <a:pt x="2326513" y="973349"/>
                  </a:lnTo>
                  <a:lnTo>
                    <a:pt x="2327150" y="977224"/>
                  </a:lnTo>
                  <a:lnTo>
                    <a:pt x="2327789" y="981099"/>
                  </a:lnTo>
                  <a:lnTo>
                    <a:pt x="2328342" y="984972"/>
                  </a:lnTo>
                  <a:lnTo>
                    <a:pt x="2328801" y="988846"/>
                  </a:lnTo>
                  <a:lnTo>
                    <a:pt x="2329260" y="992720"/>
                  </a:lnTo>
                  <a:lnTo>
                    <a:pt x="2329613" y="996593"/>
                  </a:lnTo>
                  <a:lnTo>
                    <a:pt x="2329904" y="1000466"/>
                  </a:lnTo>
                  <a:lnTo>
                    <a:pt x="2330194" y="1004339"/>
                  </a:lnTo>
                  <a:lnTo>
                    <a:pt x="2330389" y="1008212"/>
                  </a:lnTo>
                  <a:lnTo>
                    <a:pt x="2330546" y="1012086"/>
                  </a:lnTo>
                  <a:lnTo>
                    <a:pt x="2330704" y="1015959"/>
                  </a:lnTo>
                  <a:lnTo>
                    <a:pt x="2330784" y="1019668"/>
                  </a:lnTo>
                  <a:lnTo>
                    <a:pt x="2330849" y="1023706"/>
                  </a:lnTo>
                  <a:lnTo>
                    <a:pt x="2330913" y="1027743"/>
                  </a:lnTo>
                  <a:lnTo>
                    <a:pt x="2330924" y="1032057"/>
                  </a:lnTo>
                  <a:lnTo>
                    <a:pt x="2330930" y="1036314"/>
                  </a:lnTo>
                  <a:lnTo>
                    <a:pt x="2330936" y="1040571"/>
                  </a:lnTo>
                  <a:lnTo>
                    <a:pt x="2330911" y="1044947"/>
                  </a:lnTo>
                  <a:lnTo>
                    <a:pt x="2330887" y="1049249"/>
                  </a:lnTo>
                  <a:lnTo>
                    <a:pt x="2330863" y="1053550"/>
                  </a:lnTo>
                  <a:lnTo>
                    <a:pt x="2330824" y="1057873"/>
                  </a:lnTo>
                  <a:lnTo>
                    <a:pt x="2330789" y="1062124"/>
                  </a:lnTo>
                  <a:lnTo>
                    <a:pt x="2330754" y="1066375"/>
                  </a:lnTo>
                  <a:lnTo>
                    <a:pt x="2330715" y="1070430"/>
                  </a:lnTo>
                  <a:lnTo>
                    <a:pt x="2330680" y="1074756"/>
                  </a:lnTo>
                  <a:lnTo>
                    <a:pt x="2330646" y="1079082"/>
                  </a:lnTo>
                  <a:lnTo>
                    <a:pt x="2330777" y="1083631"/>
                  </a:lnTo>
                  <a:lnTo>
                    <a:pt x="2330584" y="1088083"/>
                  </a:lnTo>
                  <a:lnTo>
                    <a:pt x="2330391" y="1092535"/>
                  </a:lnTo>
                  <a:lnTo>
                    <a:pt x="2329928" y="1097051"/>
                  </a:lnTo>
                  <a:lnTo>
                    <a:pt x="2329524" y="1101468"/>
                  </a:lnTo>
                  <a:lnTo>
                    <a:pt x="2329119" y="1105884"/>
                  </a:lnTo>
                  <a:lnTo>
                    <a:pt x="2328602" y="1110275"/>
                  </a:lnTo>
                  <a:lnTo>
                    <a:pt x="2328161" y="1114581"/>
                  </a:lnTo>
                  <a:lnTo>
                    <a:pt x="2327719" y="1118888"/>
                  </a:lnTo>
                  <a:lnTo>
                    <a:pt x="2327263" y="1122964"/>
                  </a:lnTo>
                  <a:lnTo>
                    <a:pt x="2326878" y="1127306"/>
                  </a:lnTo>
                  <a:lnTo>
                    <a:pt x="2326494" y="1131649"/>
                  </a:lnTo>
                  <a:lnTo>
                    <a:pt x="2326310" y="1136191"/>
                  </a:lnTo>
                  <a:lnTo>
                    <a:pt x="2325854" y="1140637"/>
                  </a:lnTo>
                  <a:lnTo>
                    <a:pt x="2325399" y="1145083"/>
                  </a:lnTo>
                  <a:lnTo>
                    <a:pt x="2324723" y="1149580"/>
                  </a:lnTo>
                  <a:lnTo>
                    <a:pt x="2324145" y="1153980"/>
                  </a:lnTo>
                  <a:lnTo>
                    <a:pt x="2323567" y="1158380"/>
                  </a:lnTo>
                  <a:lnTo>
                    <a:pt x="2322926" y="1162749"/>
                  </a:lnTo>
                  <a:lnTo>
                    <a:pt x="2322385" y="1167037"/>
                  </a:lnTo>
                  <a:lnTo>
                    <a:pt x="2321843" y="1171325"/>
                  </a:lnTo>
                  <a:lnTo>
                    <a:pt x="2321493" y="1175546"/>
                  </a:lnTo>
                  <a:lnTo>
                    <a:pt x="2320897" y="1179707"/>
                  </a:lnTo>
                  <a:lnTo>
                    <a:pt x="2320302" y="1183869"/>
                  </a:lnTo>
                  <a:lnTo>
                    <a:pt x="2319497" y="1187792"/>
                  </a:lnTo>
                  <a:lnTo>
                    <a:pt x="2318811" y="1192006"/>
                  </a:lnTo>
                  <a:lnTo>
                    <a:pt x="2318126" y="1196220"/>
                  </a:lnTo>
                  <a:lnTo>
                    <a:pt x="2317397" y="1200644"/>
                  </a:lnTo>
                  <a:lnTo>
                    <a:pt x="2316781" y="1204991"/>
                  </a:lnTo>
                  <a:lnTo>
                    <a:pt x="2316167" y="1209338"/>
                  </a:lnTo>
                  <a:lnTo>
                    <a:pt x="2315764" y="1213755"/>
                  </a:lnTo>
                  <a:lnTo>
                    <a:pt x="2315125" y="1218089"/>
                  </a:lnTo>
                  <a:lnTo>
                    <a:pt x="2314485" y="1222422"/>
                  </a:lnTo>
                  <a:lnTo>
                    <a:pt x="2313654" y="1226743"/>
                  </a:lnTo>
                  <a:lnTo>
                    <a:pt x="2312947" y="1230991"/>
                  </a:lnTo>
                  <a:lnTo>
                    <a:pt x="2312240" y="1235239"/>
                  </a:lnTo>
                  <a:lnTo>
                    <a:pt x="2311666" y="1239436"/>
                  </a:lnTo>
                  <a:lnTo>
                    <a:pt x="2310880" y="1243579"/>
                  </a:lnTo>
                  <a:lnTo>
                    <a:pt x="2310095" y="1247721"/>
                  </a:lnTo>
                  <a:lnTo>
                    <a:pt x="2309088" y="1251636"/>
                  </a:lnTo>
                  <a:lnTo>
                    <a:pt x="2308232" y="1255845"/>
                  </a:lnTo>
                  <a:lnTo>
                    <a:pt x="2307376" y="1260052"/>
                  </a:lnTo>
                  <a:lnTo>
                    <a:pt x="2306653" y="1264479"/>
                  </a:lnTo>
                  <a:lnTo>
                    <a:pt x="2305743" y="1268828"/>
                  </a:lnTo>
                  <a:lnTo>
                    <a:pt x="2304832" y="1273177"/>
                  </a:lnTo>
                  <a:lnTo>
                    <a:pt x="2303717" y="1277600"/>
                  </a:lnTo>
                  <a:lnTo>
                    <a:pt x="2302770" y="1281939"/>
                  </a:lnTo>
                  <a:lnTo>
                    <a:pt x="2301822" y="1286278"/>
                  </a:lnTo>
                  <a:lnTo>
                    <a:pt x="2301028" y="1290606"/>
                  </a:lnTo>
                  <a:lnTo>
                    <a:pt x="2300058" y="1294860"/>
                  </a:lnTo>
                  <a:lnTo>
                    <a:pt x="2299089" y="1299115"/>
                  </a:lnTo>
                  <a:lnTo>
                    <a:pt x="2298098" y="1303154"/>
                  </a:lnTo>
                  <a:lnTo>
                    <a:pt x="2296952" y="1307467"/>
                  </a:lnTo>
                  <a:lnTo>
                    <a:pt x="2295807" y="1311779"/>
                  </a:lnTo>
                  <a:lnTo>
                    <a:pt x="2294391" y="1316304"/>
                  </a:lnTo>
                  <a:lnTo>
                    <a:pt x="2293188" y="1320736"/>
                  </a:lnTo>
                  <a:lnTo>
                    <a:pt x="2291986" y="1325167"/>
                  </a:lnTo>
                  <a:lnTo>
                    <a:pt x="2290927" y="1329659"/>
                  </a:lnTo>
                  <a:lnTo>
                    <a:pt x="2289736" y="1334056"/>
                  </a:lnTo>
                  <a:lnTo>
                    <a:pt x="2278799" y="1367890"/>
                  </a:lnTo>
                  <a:lnTo>
                    <a:pt x="2277159" y="1372110"/>
                  </a:lnTo>
                  <a:lnTo>
                    <a:pt x="2275518" y="1376329"/>
                  </a:lnTo>
                  <a:lnTo>
                    <a:pt x="2273784" y="1380759"/>
                  </a:lnTo>
                  <a:lnTo>
                    <a:pt x="2272012" y="1385110"/>
                  </a:lnTo>
                  <a:lnTo>
                    <a:pt x="2270241" y="1389462"/>
                  </a:lnTo>
                  <a:lnTo>
                    <a:pt x="2268394" y="1393883"/>
                  </a:lnTo>
                  <a:lnTo>
                    <a:pt x="2266529" y="1398220"/>
                  </a:lnTo>
                  <a:lnTo>
                    <a:pt x="2264663" y="1402556"/>
                  </a:lnTo>
                  <a:lnTo>
                    <a:pt x="2262909" y="1406880"/>
                  </a:lnTo>
                  <a:lnTo>
                    <a:pt x="2260820" y="1411131"/>
                  </a:lnTo>
                  <a:lnTo>
                    <a:pt x="2258731" y="1415381"/>
                  </a:lnTo>
                  <a:lnTo>
                    <a:pt x="2256335" y="1419415"/>
                  </a:lnTo>
                  <a:lnTo>
                    <a:pt x="2253995" y="1423723"/>
                  </a:lnTo>
                  <a:lnTo>
                    <a:pt x="2251655" y="1428031"/>
                  </a:lnTo>
                  <a:lnTo>
                    <a:pt x="2249180" y="1432552"/>
                  </a:lnTo>
                  <a:lnTo>
                    <a:pt x="2246783" y="1436980"/>
                  </a:lnTo>
                  <a:lnTo>
                    <a:pt x="2244387" y="1441408"/>
                  </a:lnTo>
                  <a:lnTo>
                    <a:pt x="2241963" y="1445732"/>
                  </a:lnTo>
                  <a:lnTo>
                    <a:pt x="2239616" y="1450290"/>
                  </a:lnTo>
                  <a:lnTo>
                    <a:pt x="2237269" y="1454849"/>
                  </a:lnTo>
                  <a:lnTo>
                    <a:pt x="2235119" y="1459657"/>
                  </a:lnTo>
                  <a:lnTo>
                    <a:pt x="2232702" y="1464329"/>
                  </a:lnTo>
                  <a:lnTo>
                    <a:pt x="2230285" y="1469001"/>
                  </a:lnTo>
                  <a:lnTo>
                    <a:pt x="2227650" y="1473563"/>
                  </a:lnTo>
                  <a:lnTo>
                    <a:pt x="2225114" y="1478321"/>
                  </a:lnTo>
                  <a:lnTo>
                    <a:pt x="2222579" y="1483078"/>
                  </a:lnTo>
                  <a:lnTo>
                    <a:pt x="2220148" y="1488059"/>
                  </a:lnTo>
                  <a:lnTo>
                    <a:pt x="2217491" y="1492874"/>
                  </a:lnTo>
                  <a:lnTo>
                    <a:pt x="2214834" y="1497689"/>
                  </a:lnTo>
                  <a:lnTo>
                    <a:pt x="2211931" y="1502362"/>
                  </a:lnTo>
                  <a:lnTo>
                    <a:pt x="2209171" y="1507210"/>
                  </a:lnTo>
                  <a:lnTo>
                    <a:pt x="2206411" y="1512058"/>
                  </a:lnTo>
                  <a:lnTo>
                    <a:pt x="2203766" y="1516935"/>
                  </a:lnTo>
                  <a:lnTo>
                    <a:pt x="2200930" y="1521964"/>
                  </a:lnTo>
                  <a:lnTo>
                    <a:pt x="2198092" y="1526993"/>
                  </a:lnTo>
                  <a:lnTo>
                    <a:pt x="2195202" y="1532295"/>
                  </a:lnTo>
                  <a:lnTo>
                    <a:pt x="2192151" y="1537382"/>
                  </a:lnTo>
                  <a:lnTo>
                    <a:pt x="2175881" y="1562638"/>
                  </a:lnTo>
                  <a:lnTo>
                    <a:pt x="2172361" y="1567832"/>
                  </a:lnTo>
                  <a:lnTo>
                    <a:pt x="2168841" y="1573026"/>
                  </a:lnTo>
                  <a:lnTo>
                    <a:pt x="2165029" y="1578293"/>
                  </a:lnTo>
                  <a:lnTo>
                    <a:pt x="2161502" y="1583652"/>
                  </a:lnTo>
                  <a:lnTo>
                    <a:pt x="2157976" y="1589010"/>
                  </a:lnTo>
                  <a:lnTo>
                    <a:pt x="2154628" y="1594629"/>
                  </a:lnTo>
                  <a:lnTo>
                    <a:pt x="2151204" y="1599982"/>
                  </a:lnTo>
                  <a:lnTo>
                    <a:pt x="2130509" y="1631563"/>
                  </a:lnTo>
                  <a:lnTo>
                    <a:pt x="2126975" y="1636875"/>
                  </a:lnTo>
                  <a:lnTo>
                    <a:pt x="2123390" y="1642219"/>
                  </a:lnTo>
                  <a:lnTo>
                    <a:pt x="2119755" y="1647640"/>
                  </a:lnTo>
                  <a:lnTo>
                    <a:pt x="2116121" y="1653061"/>
                  </a:lnTo>
                  <a:lnTo>
                    <a:pt x="2112428" y="1658711"/>
                  </a:lnTo>
                  <a:lnTo>
                    <a:pt x="2108703" y="1664089"/>
                  </a:lnTo>
                  <a:lnTo>
                    <a:pt x="2104977" y="1669465"/>
                  </a:lnTo>
                  <a:lnTo>
                    <a:pt x="2101200" y="1674638"/>
                  </a:lnTo>
                  <a:lnTo>
                    <a:pt x="2097404" y="1679902"/>
                  </a:lnTo>
                  <a:lnTo>
                    <a:pt x="2093608" y="1685167"/>
                  </a:lnTo>
                  <a:lnTo>
                    <a:pt x="2089771" y="1690373"/>
                  </a:lnTo>
                  <a:lnTo>
                    <a:pt x="2085927" y="1695674"/>
                  </a:lnTo>
                  <a:lnTo>
                    <a:pt x="2082082" y="1700975"/>
                  </a:lnTo>
                  <a:lnTo>
                    <a:pt x="2078210" y="1706467"/>
                  </a:lnTo>
                  <a:lnTo>
                    <a:pt x="2074336" y="1711708"/>
                  </a:lnTo>
                  <a:lnTo>
                    <a:pt x="2070462" y="1716949"/>
                  </a:lnTo>
                  <a:lnTo>
                    <a:pt x="2066572" y="1721979"/>
                  </a:lnTo>
                  <a:lnTo>
                    <a:pt x="2062683" y="1727122"/>
                  </a:lnTo>
                  <a:lnTo>
                    <a:pt x="2058794" y="1732266"/>
                  </a:lnTo>
                  <a:lnTo>
                    <a:pt x="2054897" y="1737526"/>
                  </a:lnTo>
                  <a:lnTo>
                    <a:pt x="2051004" y="1742570"/>
                  </a:lnTo>
                  <a:lnTo>
                    <a:pt x="2047111" y="1747614"/>
                  </a:lnTo>
                  <a:lnTo>
                    <a:pt x="2043050" y="1752425"/>
                  </a:lnTo>
                  <a:lnTo>
                    <a:pt x="2039322" y="1757385"/>
                  </a:lnTo>
                  <a:lnTo>
                    <a:pt x="2035594" y="1762344"/>
                  </a:lnTo>
                  <a:lnTo>
                    <a:pt x="2032141" y="1767430"/>
                  </a:lnTo>
                  <a:lnTo>
                    <a:pt x="2028635" y="1772328"/>
                  </a:lnTo>
                  <a:lnTo>
                    <a:pt x="2025131" y="1777225"/>
                  </a:lnTo>
                  <a:lnTo>
                    <a:pt x="2021746" y="1782078"/>
                  </a:lnTo>
                  <a:lnTo>
                    <a:pt x="2018289" y="1786771"/>
                  </a:lnTo>
                  <a:lnTo>
                    <a:pt x="2000693" y="1809244"/>
                  </a:lnTo>
                  <a:lnTo>
                    <a:pt x="1997268" y="1813476"/>
                  </a:lnTo>
                  <a:lnTo>
                    <a:pt x="1993843" y="1817708"/>
                  </a:lnTo>
                  <a:lnTo>
                    <a:pt x="1990642" y="1821814"/>
                  </a:lnTo>
                  <a:lnTo>
                    <a:pt x="1987344" y="1825876"/>
                  </a:lnTo>
                  <a:lnTo>
                    <a:pt x="1960240" y="1857254"/>
                  </a:lnTo>
                  <a:lnTo>
                    <a:pt x="1956835" y="1861092"/>
                  </a:lnTo>
                  <a:lnTo>
                    <a:pt x="1953431" y="1864931"/>
                  </a:lnTo>
                  <a:lnTo>
                    <a:pt x="1950225" y="1868751"/>
                  </a:lnTo>
                  <a:lnTo>
                    <a:pt x="1946924" y="1872578"/>
                  </a:lnTo>
                  <a:lnTo>
                    <a:pt x="1943622" y="1876405"/>
                  </a:lnTo>
                  <a:lnTo>
                    <a:pt x="1940373" y="1880391"/>
                  </a:lnTo>
                  <a:lnTo>
                    <a:pt x="1937025" y="1884056"/>
                  </a:lnTo>
                  <a:lnTo>
                    <a:pt x="1919852" y="1901362"/>
                  </a:lnTo>
                  <a:lnTo>
                    <a:pt x="1916265" y="1904782"/>
                  </a:lnTo>
                  <a:lnTo>
                    <a:pt x="1912679" y="1908203"/>
                  </a:lnTo>
                  <a:lnTo>
                    <a:pt x="1909019" y="1911774"/>
                  </a:lnTo>
                  <a:lnTo>
                    <a:pt x="1905320" y="1915090"/>
                  </a:lnTo>
                  <a:lnTo>
                    <a:pt x="1901621" y="1918406"/>
                  </a:lnTo>
                  <a:lnTo>
                    <a:pt x="1897857" y="1921485"/>
                  </a:lnTo>
                  <a:lnTo>
                    <a:pt x="1894073" y="1924680"/>
                  </a:lnTo>
                  <a:lnTo>
                    <a:pt x="1890288" y="1927874"/>
                  </a:lnTo>
                  <a:lnTo>
                    <a:pt x="1886455" y="1931171"/>
                  </a:lnTo>
                  <a:lnTo>
                    <a:pt x="1882612" y="1934255"/>
                  </a:lnTo>
                  <a:lnTo>
                    <a:pt x="1878769" y="1937339"/>
                  </a:lnTo>
                  <a:lnTo>
                    <a:pt x="1874894" y="1940185"/>
                  </a:lnTo>
                  <a:lnTo>
                    <a:pt x="1871016" y="1943184"/>
                  </a:lnTo>
                  <a:lnTo>
                    <a:pt x="1867139" y="1946182"/>
                  </a:lnTo>
                  <a:lnTo>
                    <a:pt x="1863407" y="1949306"/>
                  </a:lnTo>
                  <a:lnTo>
                    <a:pt x="1859349" y="1952247"/>
                  </a:lnTo>
                  <a:lnTo>
                    <a:pt x="1855290" y="1955187"/>
                  </a:lnTo>
                  <a:lnTo>
                    <a:pt x="1850948" y="1957920"/>
                  </a:lnTo>
                  <a:lnTo>
                    <a:pt x="1846665" y="1960824"/>
                  </a:lnTo>
                  <a:lnTo>
                    <a:pt x="1842383" y="1963730"/>
                  </a:lnTo>
                  <a:lnTo>
                    <a:pt x="1837980" y="1966790"/>
                  </a:lnTo>
                  <a:lnTo>
                    <a:pt x="1833654" y="1969677"/>
                  </a:lnTo>
                  <a:lnTo>
                    <a:pt x="1829329" y="1972564"/>
                  </a:lnTo>
                  <a:lnTo>
                    <a:pt x="1825149" y="1975268"/>
                  </a:lnTo>
                  <a:lnTo>
                    <a:pt x="1820715" y="1978150"/>
                  </a:lnTo>
                  <a:lnTo>
                    <a:pt x="1816281" y="1981032"/>
                  </a:lnTo>
                  <a:lnTo>
                    <a:pt x="1811607" y="1984085"/>
                  </a:lnTo>
                  <a:lnTo>
                    <a:pt x="1807048" y="1986968"/>
                  </a:lnTo>
                  <a:lnTo>
                    <a:pt x="1802489" y="1989852"/>
                  </a:lnTo>
                  <a:lnTo>
                    <a:pt x="1798033" y="1992561"/>
                  </a:lnTo>
                  <a:lnTo>
                    <a:pt x="1793364" y="1995449"/>
                  </a:lnTo>
                  <a:lnTo>
                    <a:pt x="1788697" y="1998336"/>
                  </a:lnTo>
                  <a:lnTo>
                    <a:pt x="1783954" y="2001401"/>
                  </a:lnTo>
                  <a:lnTo>
                    <a:pt x="1779036" y="2004293"/>
                  </a:lnTo>
                  <a:lnTo>
                    <a:pt x="1774118" y="2007186"/>
                  </a:lnTo>
                  <a:lnTo>
                    <a:pt x="1769051" y="2009907"/>
                  </a:lnTo>
                  <a:lnTo>
                    <a:pt x="1763856" y="2012805"/>
                  </a:lnTo>
                  <a:lnTo>
                    <a:pt x="1758661" y="2015702"/>
                  </a:lnTo>
                  <a:lnTo>
                    <a:pt x="1753306" y="2018778"/>
                  </a:lnTo>
                  <a:lnTo>
                    <a:pt x="1747868" y="2021679"/>
                  </a:lnTo>
                  <a:lnTo>
                    <a:pt x="1742430" y="2024581"/>
                  </a:lnTo>
                  <a:lnTo>
                    <a:pt x="1736853" y="2027309"/>
                  </a:lnTo>
                  <a:lnTo>
                    <a:pt x="1731230" y="2030213"/>
                  </a:lnTo>
                  <a:lnTo>
                    <a:pt x="1725607" y="2033117"/>
                  </a:lnTo>
                  <a:lnTo>
                    <a:pt x="1719879" y="2036197"/>
                  </a:lnTo>
                  <a:lnTo>
                    <a:pt x="1714131" y="2039103"/>
                  </a:lnTo>
                  <a:lnTo>
                    <a:pt x="1708384" y="2042009"/>
                  </a:lnTo>
                  <a:lnTo>
                    <a:pt x="1702567" y="2044740"/>
                  </a:lnTo>
                  <a:lnTo>
                    <a:pt x="1696746" y="2047647"/>
                  </a:lnTo>
                  <a:lnTo>
                    <a:pt x="1690926" y="2050553"/>
                  </a:lnTo>
                  <a:lnTo>
                    <a:pt x="1685065" y="2053634"/>
                  </a:lnTo>
                  <a:lnTo>
                    <a:pt x="1679209" y="2056541"/>
                  </a:lnTo>
                  <a:lnTo>
                    <a:pt x="1673354" y="2059447"/>
                  </a:lnTo>
                  <a:lnTo>
                    <a:pt x="1667480" y="2062179"/>
                  </a:lnTo>
                  <a:lnTo>
                    <a:pt x="1661614" y="2065086"/>
                  </a:lnTo>
                  <a:lnTo>
                    <a:pt x="1655749" y="2067993"/>
                  </a:lnTo>
                  <a:lnTo>
                    <a:pt x="1649879" y="2071073"/>
                  </a:lnTo>
                  <a:lnTo>
                    <a:pt x="1644017" y="2073980"/>
                  </a:lnTo>
                  <a:lnTo>
                    <a:pt x="1638156" y="2076887"/>
                  </a:lnTo>
                  <a:lnTo>
                    <a:pt x="1632298" y="2079618"/>
                  </a:lnTo>
                  <a:lnTo>
                    <a:pt x="1626448" y="2082525"/>
                  </a:lnTo>
                  <a:lnTo>
                    <a:pt x="1620597" y="2085430"/>
                  </a:lnTo>
                  <a:lnTo>
                    <a:pt x="1614753" y="2088511"/>
                  </a:lnTo>
                  <a:lnTo>
                    <a:pt x="1608914" y="2091417"/>
                  </a:lnTo>
                  <a:lnTo>
                    <a:pt x="1603075" y="2094323"/>
                  </a:lnTo>
                  <a:lnTo>
                    <a:pt x="1597244" y="2097054"/>
                  </a:lnTo>
                  <a:lnTo>
                    <a:pt x="1591416" y="2099960"/>
                  </a:lnTo>
                  <a:lnTo>
                    <a:pt x="1585588" y="2102866"/>
                  </a:lnTo>
                  <a:lnTo>
                    <a:pt x="1579767" y="2105946"/>
                  </a:lnTo>
                  <a:lnTo>
                    <a:pt x="1573947" y="2108851"/>
                  </a:lnTo>
                  <a:lnTo>
                    <a:pt x="1568127" y="2111757"/>
                  </a:lnTo>
                  <a:lnTo>
                    <a:pt x="1562312" y="2114488"/>
                  </a:lnTo>
                  <a:lnTo>
                    <a:pt x="1556498" y="2117394"/>
                  </a:lnTo>
                  <a:lnTo>
                    <a:pt x="1550683" y="2120300"/>
                  </a:lnTo>
                  <a:lnTo>
                    <a:pt x="1544873" y="2123380"/>
                  </a:lnTo>
                  <a:lnTo>
                    <a:pt x="1539061" y="2126285"/>
                  </a:lnTo>
                  <a:lnTo>
                    <a:pt x="1533251" y="2129190"/>
                  </a:lnTo>
                  <a:lnTo>
                    <a:pt x="1527442" y="2131922"/>
                  </a:lnTo>
                  <a:lnTo>
                    <a:pt x="1521632" y="2134827"/>
                  </a:lnTo>
                  <a:lnTo>
                    <a:pt x="1515823" y="2137733"/>
                  </a:lnTo>
                  <a:lnTo>
                    <a:pt x="1510015" y="2140813"/>
                  </a:lnTo>
                  <a:lnTo>
                    <a:pt x="1504206" y="2143719"/>
                  </a:lnTo>
                  <a:lnTo>
                    <a:pt x="1498397" y="2146624"/>
                  </a:lnTo>
                  <a:lnTo>
                    <a:pt x="1492589" y="2149355"/>
                  </a:lnTo>
                  <a:lnTo>
                    <a:pt x="1486780" y="2152260"/>
                  </a:lnTo>
                  <a:lnTo>
                    <a:pt x="1480971" y="2155166"/>
                  </a:lnTo>
                  <a:lnTo>
                    <a:pt x="1475162" y="2158246"/>
                  </a:lnTo>
                  <a:lnTo>
                    <a:pt x="1469352" y="2161152"/>
                  </a:lnTo>
                  <a:lnTo>
                    <a:pt x="1463543" y="2164057"/>
                  </a:lnTo>
                  <a:lnTo>
                    <a:pt x="1457733" y="2166788"/>
                  </a:lnTo>
                  <a:lnTo>
                    <a:pt x="1451923" y="2169694"/>
                  </a:lnTo>
                  <a:lnTo>
                    <a:pt x="1446113" y="2172599"/>
                  </a:lnTo>
                  <a:lnTo>
                    <a:pt x="1440303" y="2175679"/>
                  </a:lnTo>
                  <a:lnTo>
                    <a:pt x="1434493" y="2178585"/>
                  </a:lnTo>
                  <a:lnTo>
                    <a:pt x="1428682" y="2181491"/>
                  </a:lnTo>
                  <a:lnTo>
                    <a:pt x="1423036" y="2184386"/>
                  </a:lnTo>
                  <a:lnTo>
                    <a:pt x="1417061" y="2187127"/>
                  </a:lnTo>
                  <a:lnTo>
                    <a:pt x="1411085" y="2189868"/>
                  </a:lnTo>
                  <a:lnTo>
                    <a:pt x="1404835" y="2192509"/>
                  </a:lnTo>
                  <a:lnTo>
                    <a:pt x="1398640" y="2195031"/>
                  </a:lnTo>
                  <a:lnTo>
                    <a:pt x="1392446" y="2197553"/>
                  </a:lnTo>
                  <a:lnTo>
                    <a:pt x="1386132" y="2199782"/>
                  </a:lnTo>
                  <a:lnTo>
                    <a:pt x="1379893" y="2202258"/>
                  </a:lnTo>
                  <a:lnTo>
                    <a:pt x="1373654" y="2204736"/>
                  </a:lnTo>
                  <a:lnTo>
                    <a:pt x="1367394" y="2207368"/>
                  </a:lnTo>
                  <a:lnTo>
                    <a:pt x="1361206" y="2209896"/>
                  </a:lnTo>
                  <a:lnTo>
                    <a:pt x="1355017" y="2212425"/>
                  </a:lnTo>
                  <a:lnTo>
                    <a:pt x="1348861" y="2214975"/>
                  </a:lnTo>
                  <a:lnTo>
                    <a:pt x="1342762" y="2217428"/>
                  </a:lnTo>
                  <a:lnTo>
                    <a:pt x="1336663" y="2219881"/>
                  </a:lnTo>
                  <a:lnTo>
                    <a:pt x="1330617" y="2222287"/>
                  </a:lnTo>
                  <a:lnTo>
                    <a:pt x="1324611" y="2224615"/>
                  </a:lnTo>
                  <a:lnTo>
                    <a:pt x="1318606" y="2226943"/>
                  </a:lnTo>
                  <a:lnTo>
                    <a:pt x="1312654" y="2229196"/>
                  </a:lnTo>
                  <a:lnTo>
                    <a:pt x="1306728" y="2231395"/>
                  </a:lnTo>
                  <a:lnTo>
                    <a:pt x="1300803" y="2233594"/>
                  </a:lnTo>
                  <a:lnTo>
                    <a:pt x="1259899" y="2247905"/>
                  </a:lnTo>
                  <a:lnTo>
                    <a:pt x="1254094" y="2249862"/>
                  </a:lnTo>
                  <a:lnTo>
                    <a:pt x="1248290" y="2251819"/>
                  </a:lnTo>
                  <a:lnTo>
                    <a:pt x="1242497" y="2253746"/>
                  </a:lnTo>
                  <a:lnTo>
                    <a:pt x="1236702" y="2255673"/>
                  </a:lnTo>
                  <a:lnTo>
                    <a:pt x="1230907" y="2257600"/>
                  </a:lnTo>
                  <a:lnTo>
                    <a:pt x="1225118" y="2259676"/>
                  </a:lnTo>
                  <a:lnTo>
                    <a:pt x="1219325" y="2261425"/>
                  </a:lnTo>
                  <a:lnTo>
                    <a:pt x="1213532" y="2263174"/>
                  </a:lnTo>
                  <a:lnTo>
                    <a:pt x="1207741" y="2264642"/>
                  </a:lnTo>
                  <a:lnTo>
                    <a:pt x="1201946" y="2266169"/>
                  </a:lnTo>
                  <a:lnTo>
                    <a:pt x="1196152" y="2267697"/>
                  </a:lnTo>
                  <a:lnTo>
                    <a:pt x="1190191" y="2269105"/>
                  </a:lnTo>
                  <a:lnTo>
                    <a:pt x="1184557" y="2270592"/>
                  </a:lnTo>
                  <a:lnTo>
                    <a:pt x="1178924" y="2272078"/>
                  </a:lnTo>
                  <a:lnTo>
                    <a:pt x="1173563" y="2273546"/>
                  </a:lnTo>
                  <a:lnTo>
                    <a:pt x="1168144" y="2275089"/>
                  </a:lnTo>
                  <a:lnTo>
                    <a:pt x="1162725" y="2276631"/>
                  </a:lnTo>
                  <a:lnTo>
                    <a:pt x="1157423" y="2278209"/>
                  </a:lnTo>
                  <a:lnTo>
                    <a:pt x="1152045" y="2279846"/>
                  </a:lnTo>
                  <a:lnTo>
                    <a:pt x="1146666" y="2281484"/>
                  </a:lnTo>
                  <a:lnTo>
                    <a:pt x="1141307" y="2283178"/>
                  </a:lnTo>
                  <a:lnTo>
                    <a:pt x="1135876" y="2284914"/>
                  </a:lnTo>
                  <a:lnTo>
                    <a:pt x="1130444" y="2286650"/>
                  </a:lnTo>
                  <a:lnTo>
                    <a:pt x="1124979" y="2288607"/>
                  </a:lnTo>
                  <a:lnTo>
                    <a:pt x="1119456" y="2290262"/>
                  </a:lnTo>
                  <a:lnTo>
                    <a:pt x="1113934" y="2291917"/>
                  </a:lnTo>
                  <a:lnTo>
                    <a:pt x="1108357" y="2293345"/>
                  </a:lnTo>
                  <a:lnTo>
                    <a:pt x="1102740" y="2294842"/>
                  </a:lnTo>
                  <a:lnTo>
                    <a:pt x="1097122" y="2296340"/>
                  </a:lnTo>
                  <a:lnTo>
                    <a:pt x="1091286" y="2297753"/>
                  </a:lnTo>
                  <a:lnTo>
                    <a:pt x="1085753" y="2299248"/>
                  </a:lnTo>
                  <a:lnTo>
                    <a:pt x="1053513" y="2308649"/>
                  </a:lnTo>
                  <a:lnTo>
                    <a:pt x="1048145" y="2310316"/>
                  </a:lnTo>
                  <a:lnTo>
                    <a:pt x="1042775" y="2312206"/>
                  </a:lnTo>
                  <a:lnTo>
                    <a:pt x="1037335" y="2313804"/>
                  </a:lnTo>
                  <a:lnTo>
                    <a:pt x="1031894" y="2315401"/>
                  </a:lnTo>
                  <a:lnTo>
                    <a:pt x="1026245" y="2316779"/>
                  </a:lnTo>
                  <a:lnTo>
                    <a:pt x="1020869" y="2318236"/>
                  </a:lnTo>
                  <a:lnTo>
                    <a:pt x="1015494" y="2319692"/>
                  </a:lnTo>
                  <a:lnTo>
                    <a:pt x="1010335" y="2321074"/>
                  </a:lnTo>
                  <a:lnTo>
                    <a:pt x="1005083" y="2322541"/>
                  </a:lnTo>
                  <a:lnTo>
                    <a:pt x="999831" y="2324009"/>
                  </a:lnTo>
                  <a:lnTo>
                    <a:pt x="994642" y="2325487"/>
                  </a:lnTo>
                  <a:lnTo>
                    <a:pt x="989357" y="2327040"/>
                  </a:lnTo>
                  <a:lnTo>
                    <a:pt x="984071" y="2328593"/>
                  </a:lnTo>
                  <a:lnTo>
                    <a:pt x="978597" y="2330362"/>
                  </a:lnTo>
                  <a:lnTo>
                    <a:pt x="973370" y="2331858"/>
                  </a:lnTo>
                  <a:lnTo>
                    <a:pt x="968143" y="2333354"/>
                  </a:lnTo>
                  <a:lnTo>
                    <a:pt x="963127" y="2334638"/>
                  </a:lnTo>
                  <a:lnTo>
                    <a:pt x="957995" y="2336017"/>
                  </a:lnTo>
                  <a:lnTo>
                    <a:pt x="952862" y="2337394"/>
                  </a:lnTo>
                  <a:lnTo>
                    <a:pt x="947776" y="2338713"/>
                  </a:lnTo>
                  <a:lnTo>
                    <a:pt x="942576" y="2340126"/>
                  </a:lnTo>
                  <a:lnTo>
                    <a:pt x="937375" y="2341541"/>
                  </a:lnTo>
                  <a:lnTo>
                    <a:pt x="931965" y="2343145"/>
                  </a:lnTo>
                  <a:lnTo>
                    <a:pt x="926792" y="2344501"/>
                  </a:lnTo>
                  <a:lnTo>
                    <a:pt x="921618" y="2345858"/>
                  </a:lnTo>
                  <a:lnTo>
                    <a:pt x="916638" y="2347003"/>
                  </a:lnTo>
                  <a:lnTo>
                    <a:pt x="911534" y="2348265"/>
                  </a:lnTo>
                  <a:lnTo>
                    <a:pt x="906429" y="2349526"/>
                  </a:lnTo>
                  <a:lnTo>
                    <a:pt x="901358" y="2350906"/>
                  </a:lnTo>
                  <a:lnTo>
                    <a:pt x="896168" y="2352071"/>
                  </a:lnTo>
                  <a:lnTo>
                    <a:pt x="890979" y="2353235"/>
                  </a:lnTo>
                  <a:lnTo>
                    <a:pt x="885570" y="2354169"/>
                  </a:lnTo>
                  <a:lnTo>
                    <a:pt x="880398" y="2355251"/>
                  </a:lnTo>
                  <a:lnTo>
                    <a:pt x="875224" y="2356334"/>
                  </a:lnTo>
                  <a:lnTo>
                    <a:pt x="870239" y="2357543"/>
                  </a:lnTo>
                  <a:lnTo>
                    <a:pt x="865130" y="2358565"/>
                  </a:lnTo>
                  <a:lnTo>
                    <a:pt x="860021" y="2359587"/>
                  </a:lnTo>
                  <a:lnTo>
                    <a:pt x="854776" y="2360401"/>
                  </a:lnTo>
                  <a:lnTo>
                    <a:pt x="849745" y="2361384"/>
                  </a:lnTo>
                  <a:lnTo>
                    <a:pt x="844713" y="2362366"/>
                  </a:lnTo>
                  <a:lnTo>
                    <a:pt x="839902" y="2363502"/>
                  </a:lnTo>
                  <a:lnTo>
                    <a:pt x="834941" y="2364463"/>
                  </a:lnTo>
                  <a:lnTo>
                    <a:pt x="829981" y="2365423"/>
                  </a:lnTo>
                  <a:lnTo>
                    <a:pt x="825051" y="2366197"/>
                  </a:lnTo>
                  <a:lnTo>
                    <a:pt x="819981" y="2367148"/>
                  </a:lnTo>
                  <a:lnTo>
                    <a:pt x="814912" y="2368100"/>
                  </a:lnTo>
                  <a:lnTo>
                    <a:pt x="809608" y="2369220"/>
                  </a:lnTo>
                  <a:lnTo>
                    <a:pt x="804522" y="2370169"/>
                  </a:lnTo>
                  <a:lnTo>
                    <a:pt x="799437" y="2371118"/>
                  </a:lnTo>
                  <a:lnTo>
                    <a:pt x="794519" y="2371892"/>
                  </a:lnTo>
                  <a:lnTo>
                    <a:pt x="789467" y="2372843"/>
                  </a:lnTo>
                  <a:lnTo>
                    <a:pt x="784414" y="2373795"/>
                  </a:lnTo>
                  <a:lnTo>
                    <a:pt x="779208" y="2374922"/>
                  </a:lnTo>
                  <a:lnTo>
                    <a:pt x="774208" y="2375878"/>
                  </a:lnTo>
                  <a:lnTo>
                    <a:pt x="769208" y="2376834"/>
                  </a:lnTo>
                  <a:lnTo>
                    <a:pt x="764248" y="2377617"/>
                  </a:lnTo>
                  <a:lnTo>
                    <a:pt x="759466" y="2378577"/>
                  </a:lnTo>
                  <a:lnTo>
                    <a:pt x="754684" y="2379537"/>
                  </a:lnTo>
                  <a:lnTo>
                    <a:pt x="750197" y="2380673"/>
                  </a:lnTo>
                  <a:lnTo>
                    <a:pt x="745513" y="2381637"/>
                  </a:lnTo>
                  <a:lnTo>
                    <a:pt x="722059" y="2385697"/>
                  </a:lnTo>
                  <a:lnTo>
                    <a:pt x="717543" y="2386446"/>
                  </a:lnTo>
                  <a:lnTo>
                    <a:pt x="713027" y="2387194"/>
                  </a:lnTo>
                  <a:lnTo>
                    <a:pt x="708597" y="2388090"/>
                  </a:lnTo>
                  <a:lnTo>
                    <a:pt x="704263" y="2388850"/>
                  </a:lnTo>
                  <a:lnTo>
                    <a:pt x="699928" y="2389610"/>
                  </a:lnTo>
                  <a:lnTo>
                    <a:pt x="695700" y="2390369"/>
                  </a:lnTo>
                  <a:lnTo>
                    <a:pt x="691533" y="2391005"/>
                  </a:lnTo>
                  <a:lnTo>
                    <a:pt x="671283" y="2393336"/>
                  </a:lnTo>
                  <a:lnTo>
                    <a:pt x="667345" y="2393802"/>
                  </a:lnTo>
                  <a:lnTo>
                    <a:pt x="663407" y="2394269"/>
                  </a:lnTo>
                  <a:lnTo>
                    <a:pt x="659523" y="2394915"/>
                  </a:lnTo>
                  <a:lnTo>
                    <a:pt x="655642" y="2395468"/>
                  </a:lnTo>
                  <a:lnTo>
                    <a:pt x="651763" y="2396020"/>
                  </a:lnTo>
                  <a:lnTo>
                    <a:pt x="648080" y="2396614"/>
                  </a:lnTo>
                  <a:lnTo>
                    <a:pt x="644065" y="2397115"/>
                  </a:lnTo>
                  <a:lnTo>
                    <a:pt x="640050" y="2397616"/>
                  </a:lnTo>
                  <a:lnTo>
                    <a:pt x="635777" y="2398084"/>
                  </a:lnTo>
                  <a:lnTo>
                    <a:pt x="631554" y="2398474"/>
                  </a:lnTo>
                  <a:lnTo>
                    <a:pt x="627332" y="2398865"/>
                  </a:lnTo>
                  <a:lnTo>
                    <a:pt x="622996" y="2399353"/>
                  </a:lnTo>
                  <a:lnTo>
                    <a:pt x="618728" y="2399458"/>
                  </a:lnTo>
                  <a:lnTo>
                    <a:pt x="614460" y="2399561"/>
                  </a:lnTo>
                  <a:lnTo>
                    <a:pt x="610172" y="2399319"/>
                  </a:lnTo>
                  <a:lnTo>
                    <a:pt x="605948" y="2399098"/>
                  </a:lnTo>
                  <a:lnTo>
                    <a:pt x="601725" y="2398876"/>
                  </a:lnTo>
                  <a:lnTo>
                    <a:pt x="597530" y="2398474"/>
                  </a:lnTo>
                  <a:lnTo>
                    <a:pt x="593389" y="2398128"/>
                  </a:lnTo>
                  <a:lnTo>
                    <a:pt x="589247" y="2397781"/>
                  </a:lnTo>
                  <a:lnTo>
                    <a:pt x="584990" y="2397368"/>
                  </a:lnTo>
                  <a:lnTo>
                    <a:pt x="581099" y="2397018"/>
                  </a:lnTo>
                  <a:lnTo>
                    <a:pt x="577208" y="2396668"/>
                  </a:lnTo>
                  <a:lnTo>
                    <a:pt x="573643" y="2396319"/>
                  </a:lnTo>
                  <a:lnTo>
                    <a:pt x="570045" y="2396027"/>
                  </a:lnTo>
                  <a:lnTo>
                    <a:pt x="566448" y="2395734"/>
                  </a:lnTo>
                  <a:lnTo>
                    <a:pt x="563011" y="2395641"/>
                  </a:lnTo>
                  <a:lnTo>
                    <a:pt x="559513" y="2395263"/>
                  </a:lnTo>
                  <a:lnTo>
                    <a:pt x="556014" y="2394884"/>
                  </a:lnTo>
                  <a:lnTo>
                    <a:pt x="552568" y="2394277"/>
                  </a:lnTo>
                  <a:lnTo>
                    <a:pt x="549056" y="2393755"/>
                  </a:lnTo>
                  <a:lnTo>
                    <a:pt x="545544" y="2393233"/>
                  </a:lnTo>
                  <a:lnTo>
                    <a:pt x="542019" y="2392636"/>
                  </a:lnTo>
                  <a:lnTo>
                    <a:pt x="538439" y="2392131"/>
                  </a:lnTo>
                  <a:lnTo>
                    <a:pt x="520190" y="2390127"/>
                  </a:lnTo>
                  <a:lnTo>
                    <a:pt x="516448" y="2389669"/>
                  </a:lnTo>
                  <a:lnTo>
                    <a:pt x="512705" y="2389210"/>
                  </a:lnTo>
                  <a:lnTo>
                    <a:pt x="508918" y="2388546"/>
                  </a:lnTo>
                  <a:lnTo>
                    <a:pt x="505114" y="2387977"/>
                  </a:lnTo>
                  <a:lnTo>
                    <a:pt x="501310" y="2387408"/>
                  </a:lnTo>
                  <a:lnTo>
                    <a:pt x="497471" y="2386783"/>
                  </a:lnTo>
                  <a:lnTo>
                    <a:pt x="493625" y="2386256"/>
                  </a:lnTo>
                  <a:lnTo>
                    <a:pt x="459710" y="2383067"/>
                  </a:lnTo>
                  <a:lnTo>
                    <a:pt x="456203" y="2382888"/>
                  </a:lnTo>
                  <a:lnTo>
                    <a:pt x="452813" y="2382775"/>
                  </a:lnTo>
                  <a:lnTo>
                    <a:pt x="449351" y="2382683"/>
                  </a:lnTo>
                  <a:lnTo>
                    <a:pt x="445889" y="2382591"/>
                  </a:lnTo>
                  <a:lnTo>
                    <a:pt x="442448" y="2382384"/>
                  </a:lnTo>
                  <a:lnTo>
                    <a:pt x="438938" y="2382516"/>
                  </a:lnTo>
                  <a:lnTo>
                    <a:pt x="435428" y="2382647"/>
                  </a:lnTo>
                  <a:lnTo>
                    <a:pt x="431889" y="2383087"/>
                  </a:lnTo>
                  <a:lnTo>
                    <a:pt x="428293" y="2383473"/>
                  </a:lnTo>
                  <a:lnTo>
                    <a:pt x="424698" y="2383859"/>
                  </a:lnTo>
                  <a:lnTo>
                    <a:pt x="421051" y="2384383"/>
                  </a:lnTo>
                  <a:lnTo>
                    <a:pt x="417365" y="2384830"/>
                  </a:lnTo>
                  <a:lnTo>
                    <a:pt x="413680" y="2385277"/>
                  </a:lnTo>
                  <a:lnTo>
                    <a:pt x="409941" y="2385754"/>
                  </a:lnTo>
                  <a:lnTo>
                    <a:pt x="406179" y="2386156"/>
                  </a:lnTo>
                  <a:lnTo>
                    <a:pt x="402415" y="2386558"/>
                  </a:lnTo>
                  <a:lnTo>
                    <a:pt x="398608" y="2386765"/>
                  </a:lnTo>
                  <a:lnTo>
                    <a:pt x="394788" y="2387241"/>
                  </a:lnTo>
                  <a:lnTo>
                    <a:pt x="390967" y="2387717"/>
                  </a:lnTo>
                  <a:lnTo>
                    <a:pt x="386950" y="2388413"/>
                  </a:lnTo>
                  <a:lnTo>
                    <a:pt x="383256" y="2389009"/>
                  </a:lnTo>
                  <a:lnTo>
                    <a:pt x="379562" y="2389605"/>
                  </a:lnTo>
                  <a:lnTo>
                    <a:pt x="376122" y="2390263"/>
                  </a:lnTo>
                  <a:lnTo>
                    <a:pt x="372626" y="2390819"/>
                  </a:lnTo>
                  <a:lnTo>
                    <a:pt x="369130" y="2391374"/>
                  </a:lnTo>
                  <a:lnTo>
                    <a:pt x="365740" y="2391735"/>
                  </a:lnTo>
                  <a:lnTo>
                    <a:pt x="362278" y="2392341"/>
                  </a:lnTo>
                  <a:lnTo>
                    <a:pt x="358816" y="2392945"/>
                  </a:lnTo>
                  <a:lnTo>
                    <a:pt x="355205" y="2393756"/>
                  </a:lnTo>
                  <a:lnTo>
                    <a:pt x="351855" y="2394448"/>
                  </a:lnTo>
                  <a:lnTo>
                    <a:pt x="348505" y="2395140"/>
                  </a:lnTo>
                  <a:lnTo>
                    <a:pt x="345396" y="2395708"/>
                  </a:lnTo>
                  <a:lnTo>
                    <a:pt x="342178" y="2396490"/>
                  </a:lnTo>
                  <a:lnTo>
                    <a:pt x="338959" y="2397272"/>
                  </a:lnTo>
                  <a:lnTo>
                    <a:pt x="335643" y="2398281"/>
                  </a:lnTo>
                  <a:lnTo>
                    <a:pt x="332544" y="2399140"/>
                  </a:lnTo>
                  <a:lnTo>
                    <a:pt x="329444" y="2400000"/>
                  </a:lnTo>
                  <a:lnTo>
                    <a:pt x="326587" y="2400892"/>
                  </a:lnTo>
                  <a:lnTo>
                    <a:pt x="323581" y="2401644"/>
                  </a:lnTo>
                  <a:lnTo>
                    <a:pt x="320573" y="2402395"/>
                  </a:lnTo>
                  <a:lnTo>
                    <a:pt x="317444" y="2402914"/>
                  </a:lnTo>
                  <a:lnTo>
                    <a:pt x="314500" y="2403649"/>
                  </a:lnTo>
                  <a:lnTo>
                    <a:pt x="311556" y="2404383"/>
                  </a:lnTo>
                  <a:lnTo>
                    <a:pt x="308659" y="2405285"/>
                  </a:lnTo>
                  <a:lnTo>
                    <a:pt x="305918" y="2406051"/>
                  </a:lnTo>
                  <a:lnTo>
                    <a:pt x="303178" y="2406817"/>
                  </a:lnTo>
                  <a:lnTo>
                    <a:pt x="300723" y="2407592"/>
                  </a:lnTo>
                  <a:lnTo>
                    <a:pt x="298056" y="2408244"/>
                  </a:lnTo>
                  <a:lnTo>
                    <a:pt x="295388" y="2408895"/>
                  </a:lnTo>
                  <a:lnTo>
                    <a:pt x="292586" y="2409311"/>
                  </a:lnTo>
                  <a:lnTo>
                    <a:pt x="289914" y="2409959"/>
                  </a:lnTo>
                  <a:lnTo>
                    <a:pt x="287242" y="2410607"/>
                  </a:lnTo>
                  <a:lnTo>
                    <a:pt x="284577" y="2411431"/>
                  </a:lnTo>
                  <a:lnTo>
                    <a:pt x="282029" y="2412132"/>
                  </a:lnTo>
                  <a:lnTo>
                    <a:pt x="279480" y="2412832"/>
                  </a:lnTo>
                  <a:lnTo>
                    <a:pt x="277007" y="2413556"/>
                  </a:lnTo>
                  <a:lnTo>
                    <a:pt x="274624" y="2414164"/>
                  </a:lnTo>
                  <a:lnTo>
                    <a:pt x="272242" y="2414772"/>
                  </a:lnTo>
                  <a:lnTo>
                    <a:pt x="269956" y="2415157"/>
                  </a:lnTo>
                  <a:lnTo>
                    <a:pt x="267731" y="2415780"/>
                  </a:lnTo>
                  <a:lnTo>
                    <a:pt x="265507" y="2416403"/>
                  </a:lnTo>
                  <a:lnTo>
                    <a:pt x="263374" y="2417212"/>
                  </a:lnTo>
                  <a:lnTo>
                    <a:pt x="261278" y="2417902"/>
                  </a:lnTo>
                  <a:lnTo>
                    <a:pt x="259181" y="2418591"/>
                  </a:lnTo>
                  <a:lnTo>
                    <a:pt x="257158" y="2419310"/>
                  </a:lnTo>
                  <a:lnTo>
                    <a:pt x="255153" y="2419915"/>
                  </a:lnTo>
                  <a:lnTo>
                    <a:pt x="253148" y="2420520"/>
                  </a:lnTo>
                  <a:lnTo>
                    <a:pt x="251195" y="2421073"/>
                  </a:lnTo>
                  <a:lnTo>
                    <a:pt x="249246" y="2421532"/>
                  </a:lnTo>
                  <a:lnTo>
                    <a:pt x="247298" y="2421993"/>
                  </a:lnTo>
                  <a:lnTo>
                    <a:pt x="245382" y="2422367"/>
                  </a:lnTo>
                  <a:lnTo>
                    <a:pt x="243465" y="2422676"/>
                  </a:lnTo>
                  <a:lnTo>
                    <a:pt x="241547" y="2422986"/>
                  </a:lnTo>
                  <a:lnTo>
                    <a:pt x="239647" y="2423043"/>
                  </a:lnTo>
                  <a:lnTo>
                    <a:pt x="237741" y="2423390"/>
                  </a:lnTo>
                  <a:lnTo>
                    <a:pt x="235835" y="2423736"/>
                  </a:lnTo>
                  <a:lnTo>
                    <a:pt x="233936" y="2424283"/>
                  </a:lnTo>
                  <a:lnTo>
                    <a:pt x="232031" y="2424754"/>
                  </a:lnTo>
                  <a:lnTo>
                    <a:pt x="230126" y="2425224"/>
                  </a:lnTo>
                  <a:lnTo>
                    <a:pt x="228220" y="2425760"/>
                  </a:lnTo>
                  <a:lnTo>
                    <a:pt x="226310" y="2426212"/>
                  </a:lnTo>
                  <a:lnTo>
                    <a:pt x="224401" y="2426665"/>
                  </a:lnTo>
                  <a:lnTo>
                    <a:pt x="222487" y="2427103"/>
                  </a:lnTo>
                  <a:lnTo>
                    <a:pt x="220570" y="2427469"/>
                  </a:lnTo>
                  <a:lnTo>
                    <a:pt x="218653" y="2427835"/>
                  </a:lnTo>
                  <a:lnTo>
                    <a:pt x="216566" y="2427985"/>
                  </a:lnTo>
                  <a:lnTo>
                    <a:pt x="214807" y="2428412"/>
                  </a:lnTo>
                  <a:lnTo>
                    <a:pt x="213047" y="2428838"/>
                  </a:lnTo>
                  <a:lnTo>
                    <a:pt x="211558" y="2429477"/>
                  </a:lnTo>
                  <a:lnTo>
                    <a:pt x="210012" y="2430025"/>
                  </a:lnTo>
                  <a:lnTo>
                    <a:pt x="208466" y="2430572"/>
                  </a:lnTo>
                  <a:lnTo>
                    <a:pt x="207035" y="2431184"/>
                  </a:lnTo>
                  <a:lnTo>
                    <a:pt x="205529" y="2431699"/>
                  </a:lnTo>
                  <a:lnTo>
                    <a:pt x="204023" y="2432215"/>
                  </a:lnTo>
                  <a:lnTo>
                    <a:pt x="202535" y="2432707"/>
                  </a:lnTo>
                  <a:lnTo>
                    <a:pt x="200976" y="2433120"/>
                  </a:lnTo>
                  <a:lnTo>
                    <a:pt x="199417" y="2433531"/>
                  </a:lnTo>
                  <a:lnTo>
                    <a:pt x="197660" y="2434046"/>
                  </a:lnTo>
                  <a:lnTo>
                    <a:pt x="196174" y="2434171"/>
                  </a:lnTo>
                  <a:lnTo>
                    <a:pt x="194689" y="2434296"/>
                  </a:lnTo>
                  <a:lnTo>
                    <a:pt x="193424" y="2434076"/>
                  </a:lnTo>
                  <a:lnTo>
                    <a:pt x="192064" y="2433872"/>
                  </a:lnTo>
                  <a:lnTo>
                    <a:pt x="184675" y="2430881"/>
                  </a:lnTo>
                  <a:lnTo>
                    <a:pt x="183718" y="2429991"/>
                  </a:lnTo>
                  <a:lnTo>
                    <a:pt x="183088" y="2428705"/>
                  </a:lnTo>
                  <a:lnTo>
                    <a:pt x="182264" y="2427606"/>
                  </a:lnTo>
                  <a:lnTo>
                    <a:pt x="181443" y="2426506"/>
                  </a:lnTo>
                  <a:lnTo>
                    <a:pt x="180519" y="2425465"/>
                  </a:lnTo>
                  <a:lnTo>
                    <a:pt x="179740" y="2424283"/>
                  </a:lnTo>
                  <a:lnTo>
                    <a:pt x="178960" y="2423102"/>
                  </a:lnTo>
                  <a:lnTo>
                    <a:pt x="175984" y="2416175"/>
                  </a:lnTo>
                  <a:lnTo>
                    <a:pt x="175542" y="2414804"/>
                  </a:lnTo>
                  <a:lnTo>
                    <a:pt x="175107" y="2412935"/>
                  </a:lnTo>
                  <a:lnTo>
                    <a:pt x="174931" y="241228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69382" y="5792105"/>
              <a:ext cx="184150" cy="337820"/>
            </a:xfrm>
            <a:custGeom>
              <a:avLst/>
              <a:gdLst/>
              <a:ahLst/>
              <a:cxnLst/>
              <a:rect l="l" t="t" r="r" b="b"/>
              <a:pathLst>
                <a:path w="184150" h="337820">
                  <a:moveTo>
                    <a:pt x="64537" y="164"/>
                  </a:moveTo>
                  <a:lnTo>
                    <a:pt x="64537" y="164"/>
                  </a:lnTo>
                  <a:lnTo>
                    <a:pt x="88911" y="164"/>
                  </a:lnTo>
                  <a:lnTo>
                    <a:pt x="91090" y="0"/>
                  </a:lnTo>
                  <a:lnTo>
                    <a:pt x="92929" y="164"/>
                  </a:lnTo>
                  <a:lnTo>
                    <a:pt x="94770" y="329"/>
                  </a:lnTo>
                  <a:lnTo>
                    <a:pt x="96366" y="768"/>
                  </a:lnTo>
                  <a:lnTo>
                    <a:pt x="98003" y="1152"/>
                  </a:lnTo>
                  <a:lnTo>
                    <a:pt x="99640" y="1535"/>
                  </a:lnTo>
                  <a:lnTo>
                    <a:pt x="101331" y="1873"/>
                  </a:lnTo>
                  <a:lnTo>
                    <a:pt x="102753" y="2466"/>
                  </a:lnTo>
                  <a:lnTo>
                    <a:pt x="104175" y="3059"/>
                  </a:lnTo>
                  <a:lnTo>
                    <a:pt x="105298" y="3947"/>
                  </a:lnTo>
                  <a:lnTo>
                    <a:pt x="106535" y="4707"/>
                  </a:lnTo>
                  <a:lnTo>
                    <a:pt x="107773" y="5469"/>
                  </a:lnTo>
                  <a:lnTo>
                    <a:pt x="109078" y="6151"/>
                  </a:lnTo>
                  <a:lnTo>
                    <a:pt x="110177" y="7032"/>
                  </a:lnTo>
                  <a:lnTo>
                    <a:pt x="111276" y="7912"/>
                  </a:lnTo>
                  <a:lnTo>
                    <a:pt x="112287" y="8870"/>
                  </a:lnTo>
                  <a:lnTo>
                    <a:pt x="113131" y="9990"/>
                  </a:lnTo>
                  <a:lnTo>
                    <a:pt x="113974" y="11109"/>
                  </a:lnTo>
                  <a:lnTo>
                    <a:pt x="117602" y="30774"/>
                  </a:lnTo>
                  <a:lnTo>
                    <a:pt x="117753" y="32722"/>
                  </a:lnTo>
                  <a:lnTo>
                    <a:pt x="117572" y="34672"/>
                  </a:lnTo>
                  <a:lnTo>
                    <a:pt x="117391" y="36621"/>
                  </a:lnTo>
                  <a:lnTo>
                    <a:pt x="116899" y="38607"/>
                  </a:lnTo>
                  <a:lnTo>
                    <a:pt x="116468" y="40587"/>
                  </a:lnTo>
                  <a:lnTo>
                    <a:pt x="116038" y="42567"/>
                  </a:lnTo>
                  <a:lnTo>
                    <a:pt x="115637" y="44564"/>
                  </a:lnTo>
                  <a:lnTo>
                    <a:pt x="114992" y="46552"/>
                  </a:lnTo>
                  <a:lnTo>
                    <a:pt x="114345" y="48540"/>
                  </a:lnTo>
                  <a:lnTo>
                    <a:pt x="113400" y="50532"/>
                  </a:lnTo>
                  <a:lnTo>
                    <a:pt x="112591" y="52516"/>
                  </a:lnTo>
                  <a:lnTo>
                    <a:pt x="111782" y="54499"/>
                  </a:lnTo>
                  <a:lnTo>
                    <a:pt x="111055" y="56479"/>
                  </a:lnTo>
                  <a:lnTo>
                    <a:pt x="110138" y="58453"/>
                  </a:lnTo>
                  <a:lnTo>
                    <a:pt x="109219" y="60425"/>
                  </a:lnTo>
                  <a:lnTo>
                    <a:pt x="108066" y="62392"/>
                  </a:lnTo>
                  <a:lnTo>
                    <a:pt x="107086" y="64354"/>
                  </a:lnTo>
                  <a:lnTo>
                    <a:pt x="106105" y="66316"/>
                  </a:lnTo>
                  <a:lnTo>
                    <a:pt x="105264" y="68272"/>
                  </a:lnTo>
                  <a:lnTo>
                    <a:pt x="104254" y="70223"/>
                  </a:lnTo>
                  <a:lnTo>
                    <a:pt x="94076" y="85602"/>
                  </a:lnTo>
                  <a:lnTo>
                    <a:pt x="92646" y="87703"/>
                  </a:lnTo>
                  <a:lnTo>
                    <a:pt x="91214" y="89805"/>
                  </a:lnTo>
                  <a:lnTo>
                    <a:pt x="89943" y="92180"/>
                  </a:lnTo>
                  <a:lnTo>
                    <a:pt x="88573" y="94498"/>
                  </a:lnTo>
                  <a:lnTo>
                    <a:pt x="87203" y="96818"/>
                  </a:lnTo>
                  <a:lnTo>
                    <a:pt x="85862" y="99254"/>
                  </a:lnTo>
                  <a:lnTo>
                    <a:pt x="84427" y="101617"/>
                  </a:lnTo>
                  <a:lnTo>
                    <a:pt x="82991" y="103980"/>
                  </a:lnTo>
                  <a:lnTo>
                    <a:pt x="81514" y="106363"/>
                  </a:lnTo>
                  <a:lnTo>
                    <a:pt x="79961" y="108675"/>
                  </a:lnTo>
                  <a:lnTo>
                    <a:pt x="78407" y="110988"/>
                  </a:lnTo>
                  <a:lnTo>
                    <a:pt x="76783" y="113103"/>
                  </a:lnTo>
                  <a:lnTo>
                    <a:pt x="75105" y="115491"/>
                  </a:lnTo>
                  <a:lnTo>
                    <a:pt x="73428" y="117879"/>
                  </a:lnTo>
                  <a:lnTo>
                    <a:pt x="71677" y="120489"/>
                  </a:lnTo>
                  <a:lnTo>
                    <a:pt x="69894" y="123002"/>
                  </a:lnTo>
                  <a:lnTo>
                    <a:pt x="54690" y="142382"/>
                  </a:lnTo>
                  <a:lnTo>
                    <a:pt x="52909" y="144788"/>
                  </a:lnTo>
                  <a:lnTo>
                    <a:pt x="51129" y="147193"/>
                  </a:lnTo>
                  <a:lnTo>
                    <a:pt x="49607" y="149799"/>
                  </a:lnTo>
                  <a:lnTo>
                    <a:pt x="48032" y="152307"/>
                  </a:lnTo>
                  <a:lnTo>
                    <a:pt x="46458" y="154816"/>
                  </a:lnTo>
                  <a:lnTo>
                    <a:pt x="44994" y="157377"/>
                  </a:lnTo>
                  <a:lnTo>
                    <a:pt x="43460" y="159839"/>
                  </a:lnTo>
                  <a:lnTo>
                    <a:pt x="41926" y="162302"/>
                  </a:lnTo>
                  <a:lnTo>
                    <a:pt x="40412" y="164570"/>
                  </a:lnTo>
                  <a:lnTo>
                    <a:pt x="38830" y="167085"/>
                  </a:lnTo>
                  <a:lnTo>
                    <a:pt x="37248" y="169601"/>
                  </a:lnTo>
                  <a:lnTo>
                    <a:pt x="35635" y="172325"/>
                  </a:lnTo>
                  <a:lnTo>
                    <a:pt x="33970" y="174933"/>
                  </a:lnTo>
                  <a:lnTo>
                    <a:pt x="32303" y="177541"/>
                  </a:lnTo>
                  <a:lnTo>
                    <a:pt x="30422" y="180194"/>
                  </a:lnTo>
                  <a:lnTo>
                    <a:pt x="28833" y="182734"/>
                  </a:lnTo>
                  <a:lnTo>
                    <a:pt x="27243" y="185274"/>
                  </a:lnTo>
                  <a:lnTo>
                    <a:pt x="25877" y="187770"/>
                  </a:lnTo>
                  <a:lnTo>
                    <a:pt x="24431" y="190174"/>
                  </a:lnTo>
                  <a:lnTo>
                    <a:pt x="22985" y="192578"/>
                  </a:lnTo>
                  <a:lnTo>
                    <a:pt x="21450" y="194900"/>
                  </a:lnTo>
                  <a:lnTo>
                    <a:pt x="20157" y="197157"/>
                  </a:lnTo>
                  <a:lnTo>
                    <a:pt x="18864" y="199413"/>
                  </a:lnTo>
                  <a:lnTo>
                    <a:pt x="17835" y="201583"/>
                  </a:lnTo>
                  <a:lnTo>
                    <a:pt x="16674" y="203711"/>
                  </a:lnTo>
                  <a:lnTo>
                    <a:pt x="15513" y="205840"/>
                  </a:lnTo>
                  <a:lnTo>
                    <a:pt x="14253" y="207894"/>
                  </a:lnTo>
                  <a:lnTo>
                    <a:pt x="13190" y="209926"/>
                  </a:lnTo>
                  <a:lnTo>
                    <a:pt x="12127" y="211957"/>
                  </a:lnTo>
                  <a:lnTo>
                    <a:pt x="11296" y="213934"/>
                  </a:lnTo>
                  <a:lnTo>
                    <a:pt x="10298" y="215901"/>
                  </a:lnTo>
                  <a:lnTo>
                    <a:pt x="9301" y="217869"/>
                  </a:lnTo>
                  <a:lnTo>
                    <a:pt x="8166" y="219800"/>
                  </a:lnTo>
                  <a:lnTo>
                    <a:pt x="7206" y="221730"/>
                  </a:lnTo>
                  <a:lnTo>
                    <a:pt x="2539" y="233205"/>
                  </a:lnTo>
                  <a:lnTo>
                    <a:pt x="1984" y="235113"/>
                  </a:lnTo>
                  <a:lnTo>
                    <a:pt x="447" y="244669"/>
                  </a:lnTo>
                  <a:lnTo>
                    <a:pt x="260" y="246585"/>
                  </a:lnTo>
                  <a:lnTo>
                    <a:pt x="166" y="248505"/>
                  </a:lnTo>
                  <a:lnTo>
                    <a:pt x="93" y="250428"/>
                  </a:lnTo>
                  <a:lnTo>
                    <a:pt x="19" y="252351"/>
                  </a:lnTo>
                  <a:lnTo>
                    <a:pt x="10" y="254278"/>
                  </a:lnTo>
                  <a:lnTo>
                    <a:pt x="4" y="256206"/>
                  </a:lnTo>
                  <a:lnTo>
                    <a:pt x="0" y="258135"/>
                  </a:lnTo>
                  <a:lnTo>
                    <a:pt x="33" y="260066"/>
                  </a:lnTo>
                  <a:lnTo>
                    <a:pt x="64" y="261999"/>
                  </a:lnTo>
                  <a:lnTo>
                    <a:pt x="94" y="263932"/>
                  </a:lnTo>
                  <a:lnTo>
                    <a:pt x="144" y="265867"/>
                  </a:lnTo>
                  <a:lnTo>
                    <a:pt x="187" y="267803"/>
                  </a:lnTo>
                  <a:lnTo>
                    <a:pt x="231" y="269738"/>
                  </a:lnTo>
                  <a:lnTo>
                    <a:pt x="115" y="271840"/>
                  </a:lnTo>
                  <a:lnTo>
                    <a:pt x="321" y="273613"/>
                  </a:lnTo>
                  <a:lnTo>
                    <a:pt x="528" y="275386"/>
                  </a:lnTo>
                  <a:lnTo>
                    <a:pt x="1009" y="276884"/>
                  </a:lnTo>
                  <a:lnTo>
                    <a:pt x="1427" y="278438"/>
                  </a:lnTo>
                  <a:lnTo>
                    <a:pt x="1844" y="279993"/>
                  </a:lnTo>
                  <a:lnTo>
                    <a:pt x="2212" y="281429"/>
                  </a:lnTo>
                  <a:lnTo>
                    <a:pt x="2829" y="282940"/>
                  </a:lnTo>
                  <a:lnTo>
                    <a:pt x="3447" y="284450"/>
                  </a:lnTo>
                  <a:lnTo>
                    <a:pt x="4354" y="285940"/>
                  </a:lnTo>
                  <a:lnTo>
                    <a:pt x="5129" y="287501"/>
                  </a:lnTo>
                  <a:lnTo>
                    <a:pt x="5906" y="289062"/>
                  </a:lnTo>
                  <a:lnTo>
                    <a:pt x="6600" y="290820"/>
                  </a:lnTo>
                  <a:lnTo>
                    <a:pt x="7488" y="292305"/>
                  </a:lnTo>
                  <a:lnTo>
                    <a:pt x="14227" y="300464"/>
                  </a:lnTo>
                  <a:lnTo>
                    <a:pt x="15606" y="301859"/>
                  </a:lnTo>
                  <a:lnTo>
                    <a:pt x="17134" y="303445"/>
                  </a:lnTo>
                  <a:lnTo>
                    <a:pt x="18735" y="304784"/>
                  </a:lnTo>
                  <a:lnTo>
                    <a:pt x="20336" y="306125"/>
                  </a:lnTo>
                  <a:lnTo>
                    <a:pt x="22066" y="307256"/>
                  </a:lnTo>
                  <a:lnTo>
                    <a:pt x="23836" y="308506"/>
                  </a:lnTo>
                  <a:lnTo>
                    <a:pt x="25606" y="309756"/>
                  </a:lnTo>
                  <a:lnTo>
                    <a:pt x="27471" y="310962"/>
                  </a:lnTo>
                  <a:lnTo>
                    <a:pt x="29354" y="312283"/>
                  </a:lnTo>
                  <a:lnTo>
                    <a:pt x="31236" y="313604"/>
                  </a:lnTo>
                  <a:lnTo>
                    <a:pt x="33182" y="315136"/>
                  </a:lnTo>
                  <a:lnTo>
                    <a:pt x="35131" y="316433"/>
                  </a:lnTo>
                  <a:lnTo>
                    <a:pt x="37079" y="317730"/>
                  </a:lnTo>
                  <a:lnTo>
                    <a:pt x="38898" y="319001"/>
                  </a:lnTo>
                  <a:lnTo>
                    <a:pt x="41042" y="320065"/>
                  </a:lnTo>
                  <a:lnTo>
                    <a:pt x="43186" y="321130"/>
                  </a:lnTo>
                  <a:lnTo>
                    <a:pt x="45621" y="321888"/>
                  </a:lnTo>
                  <a:lnTo>
                    <a:pt x="47992" y="322820"/>
                  </a:lnTo>
                  <a:lnTo>
                    <a:pt x="50363" y="323751"/>
                  </a:lnTo>
                  <a:lnTo>
                    <a:pt x="52857" y="324784"/>
                  </a:lnTo>
                  <a:lnTo>
                    <a:pt x="55267" y="325656"/>
                  </a:lnTo>
                  <a:lnTo>
                    <a:pt x="57678" y="326527"/>
                  </a:lnTo>
                  <a:lnTo>
                    <a:pt x="59942" y="327357"/>
                  </a:lnTo>
                  <a:lnTo>
                    <a:pt x="62457" y="328050"/>
                  </a:lnTo>
                  <a:lnTo>
                    <a:pt x="64972" y="328744"/>
                  </a:lnTo>
                  <a:lnTo>
                    <a:pt x="67724" y="329166"/>
                  </a:lnTo>
                  <a:lnTo>
                    <a:pt x="70356" y="329817"/>
                  </a:lnTo>
                  <a:lnTo>
                    <a:pt x="72990" y="330468"/>
                  </a:lnTo>
                  <a:lnTo>
                    <a:pt x="75518" y="331273"/>
                  </a:lnTo>
                  <a:lnTo>
                    <a:pt x="78257" y="331957"/>
                  </a:lnTo>
                  <a:lnTo>
                    <a:pt x="80995" y="332642"/>
                  </a:lnTo>
                  <a:lnTo>
                    <a:pt x="83970" y="333337"/>
                  </a:lnTo>
                  <a:lnTo>
                    <a:pt x="86790" y="333921"/>
                  </a:lnTo>
                  <a:lnTo>
                    <a:pt x="89610" y="334505"/>
                  </a:lnTo>
                  <a:lnTo>
                    <a:pt x="112624" y="337179"/>
                  </a:lnTo>
                  <a:lnTo>
                    <a:pt x="115382" y="337342"/>
                  </a:lnTo>
                  <a:lnTo>
                    <a:pt x="130393" y="337641"/>
                  </a:lnTo>
                  <a:lnTo>
                    <a:pt x="133046" y="337625"/>
                  </a:lnTo>
                  <a:lnTo>
                    <a:pt x="135591" y="337611"/>
                  </a:lnTo>
                  <a:lnTo>
                    <a:pt x="138136" y="337596"/>
                  </a:lnTo>
                  <a:lnTo>
                    <a:pt x="140702" y="337565"/>
                  </a:lnTo>
                  <a:lnTo>
                    <a:pt x="143167" y="337537"/>
                  </a:lnTo>
                  <a:lnTo>
                    <a:pt x="145632" y="337509"/>
                  </a:lnTo>
                  <a:lnTo>
                    <a:pt x="148047" y="337474"/>
                  </a:lnTo>
                  <a:lnTo>
                    <a:pt x="150382" y="337444"/>
                  </a:lnTo>
                  <a:lnTo>
                    <a:pt x="152717" y="337414"/>
                  </a:lnTo>
                  <a:lnTo>
                    <a:pt x="154975" y="337384"/>
                  </a:lnTo>
                  <a:lnTo>
                    <a:pt x="157178" y="337358"/>
                  </a:lnTo>
                  <a:lnTo>
                    <a:pt x="159381" y="337332"/>
                  </a:lnTo>
                  <a:lnTo>
                    <a:pt x="161507" y="337309"/>
                  </a:lnTo>
                  <a:lnTo>
                    <a:pt x="163597" y="337290"/>
                  </a:lnTo>
                  <a:lnTo>
                    <a:pt x="165688" y="337271"/>
                  </a:lnTo>
                  <a:lnTo>
                    <a:pt x="167716" y="337255"/>
                  </a:lnTo>
                  <a:lnTo>
                    <a:pt x="169725" y="337242"/>
                  </a:lnTo>
                  <a:lnTo>
                    <a:pt x="171734" y="337230"/>
                  </a:lnTo>
                  <a:lnTo>
                    <a:pt x="173861" y="337385"/>
                  </a:lnTo>
                  <a:lnTo>
                    <a:pt x="175652" y="337213"/>
                  </a:lnTo>
                  <a:lnTo>
                    <a:pt x="177444" y="337041"/>
                  </a:lnTo>
                  <a:lnTo>
                    <a:pt x="179094" y="336598"/>
                  </a:lnTo>
                  <a:lnTo>
                    <a:pt x="180473" y="336210"/>
                  </a:lnTo>
                  <a:lnTo>
                    <a:pt x="181850" y="335824"/>
                  </a:lnTo>
                  <a:lnTo>
                    <a:pt x="183345" y="335111"/>
                  </a:lnTo>
                  <a:lnTo>
                    <a:pt x="183919" y="33489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35874" y="5939383"/>
              <a:ext cx="33655" cy="8890"/>
            </a:xfrm>
            <a:custGeom>
              <a:avLst/>
              <a:gdLst/>
              <a:ahLst/>
              <a:cxnLst/>
              <a:rect l="l" t="t" r="r" b="b"/>
              <a:pathLst>
                <a:path w="33654" h="8889">
                  <a:moveTo>
                    <a:pt x="1834" y="7044"/>
                  </a:moveTo>
                  <a:lnTo>
                    <a:pt x="1403" y="6927"/>
                  </a:lnTo>
                  <a:lnTo>
                    <a:pt x="1130" y="7044"/>
                  </a:lnTo>
                  <a:lnTo>
                    <a:pt x="856" y="7162"/>
                  </a:lnTo>
                  <a:lnTo>
                    <a:pt x="381" y="7475"/>
                  </a:lnTo>
                  <a:lnTo>
                    <a:pt x="193" y="7749"/>
                  </a:lnTo>
                  <a:lnTo>
                    <a:pt x="6" y="8022"/>
                  </a:lnTo>
                  <a:lnTo>
                    <a:pt x="0" y="8498"/>
                  </a:lnTo>
                  <a:lnTo>
                    <a:pt x="4" y="8685"/>
                  </a:lnTo>
                  <a:lnTo>
                    <a:pt x="8" y="8873"/>
                  </a:lnTo>
                  <a:lnTo>
                    <a:pt x="220" y="8875"/>
                  </a:lnTo>
                  <a:lnTo>
                    <a:pt x="438" y="8870"/>
                  </a:lnTo>
                  <a:lnTo>
                    <a:pt x="786" y="8758"/>
                  </a:lnTo>
                  <a:lnTo>
                    <a:pt x="1307" y="8658"/>
                  </a:lnTo>
                  <a:lnTo>
                    <a:pt x="1828" y="8558"/>
                  </a:lnTo>
                  <a:lnTo>
                    <a:pt x="2529" y="8406"/>
                  </a:lnTo>
                  <a:lnTo>
                    <a:pt x="3348" y="8276"/>
                  </a:lnTo>
                  <a:lnTo>
                    <a:pt x="4167" y="8145"/>
                  </a:lnTo>
                  <a:lnTo>
                    <a:pt x="5277" y="8116"/>
                  </a:lnTo>
                  <a:lnTo>
                    <a:pt x="6224" y="7875"/>
                  </a:lnTo>
                  <a:lnTo>
                    <a:pt x="7170" y="7634"/>
                  </a:lnTo>
                  <a:lnTo>
                    <a:pt x="8061" y="7203"/>
                  </a:lnTo>
                  <a:lnTo>
                    <a:pt x="9027" y="6830"/>
                  </a:lnTo>
                  <a:lnTo>
                    <a:pt x="9993" y="6457"/>
                  </a:lnTo>
                  <a:lnTo>
                    <a:pt x="10976" y="6014"/>
                  </a:lnTo>
                  <a:lnTo>
                    <a:pt x="12022" y="5639"/>
                  </a:lnTo>
                  <a:lnTo>
                    <a:pt x="13069" y="5264"/>
                  </a:lnTo>
                  <a:lnTo>
                    <a:pt x="14165" y="4891"/>
                  </a:lnTo>
                  <a:lnTo>
                    <a:pt x="15308" y="4579"/>
                  </a:lnTo>
                  <a:lnTo>
                    <a:pt x="16452" y="4267"/>
                  </a:lnTo>
                  <a:lnTo>
                    <a:pt x="17770" y="4110"/>
                  </a:lnTo>
                  <a:lnTo>
                    <a:pt x="18886" y="3764"/>
                  </a:lnTo>
                  <a:lnTo>
                    <a:pt x="20001" y="3418"/>
                  </a:lnTo>
                  <a:lnTo>
                    <a:pt x="20971" y="2926"/>
                  </a:lnTo>
                  <a:lnTo>
                    <a:pt x="22000" y="2506"/>
                  </a:lnTo>
                  <a:lnTo>
                    <a:pt x="23028" y="2085"/>
                  </a:lnTo>
                  <a:lnTo>
                    <a:pt x="24012" y="1627"/>
                  </a:lnTo>
                  <a:lnTo>
                    <a:pt x="25057" y="1241"/>
                  </a:lnTo>
                  <a:lnTo>
                    <a:pt x="26102" y="854"/>
                  </a:lnTo>
                  <a:lnTo>
                    <a:pt x="27277" y="373"/>
                  </a:lnTo>
                  <a:lnTo>
                    <a:pt x="28271" y="186"/>
                  </a:lnTo>
                  <a:lnTo>
                    <a:pt x="29264" y="0"/>
                  </a:lnTo>
                  <a:lnTo>
                    <a:pt x="30218" y="59"/>
                  </a:lnTo>
                  <a:lnTo>
                    <a:pt x="31016" y="121"/>
                  </a:lnTo>
                  <a:lnTo>
                    <a:pt x="31814" y="184"/>
                  </a:lnTo>
                  <a:lnTo>
                    <a:pt x="32720" y="488"/>
                  </a:lnTo>
                  <a:lnTo>
                    <a:pt x="33060" y="56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41733" y="5991986"/>
              <a:ext cx="30480" cy="8890"/>
            </a:xfrm>
            <a:custGeom>
              <a:avLst/>
              <a:gdLst/>
              <a:ahLst/>
              <a:cxnLst/>
              <a:rect l="l" t="t" r="r" b="b"/>
              <a:pathLst>
                <a:path w="30479" h="8889">
                  <a:moveTo>
                    <a:pt x="117" y="0"/>
                  </a:moveTo>
                  <a:lnTo>
                    <a:pt x="0" y="313"/>
                  </a:lnTo>
                  <a:lnTo>
                    <a:pt x="117" y="703"/>
                  </a:lnTo>
                  <a:lnTo>
                    <a:pt x="234" y="1095"/>
                  </a:lnTo>
                  <a:lnTo>
                    <a:pt x="430" y="1766"/>
                  </a:lnTo>
                  <a:lnTo>
                    <a:pt x="821" y="2344"/>
                  </a:lnTo>
                  <a:lnTo>
                    <a:pt x="1211" y="2923"/>
                  </a:lnTo>
                  <a:lnTo>
                    <a:pt x="1766" y="3600"/>
                  </a:lnTo>
                  <a:lnTo>
                    <a:pt x="2461" y="4174"/>
                  </a:lnTo>
                  <a:lnTo>
                    <a:pt x="3157" y="4748"/>
                  </a:lnTo>
                  <a:lnTo>
                    <a:pt x="8249" y="7018"/>
                  </a:lnTo>
                  <a:lnTo>
                    <a:pt x="9419" y="7362"/>
                  </a:lnTo>
                  <a:lnTo>
                    <a:pt x="17488" y="8458"/>
                  </a:lnTo>
                  <a:lnTo>
                    <a:pt x="19041" y="8640"/>
                  </a:lnTo>
                  <a:lnTo>
                    <a:pt x="20352" y="8573"/>
                  </a:lnTo>
                  <a:lnTo>
                    <a:pt x="21664" y="8506"/>
                  </a:lnTo>
                  <a:lnTo>
                    <a:pt x="22801" y="8204"/>
                  </a:lnTo>
                  <a:lnTo>
                    <a:pt x="29600" y="6172"/>
                  </a:lnTo>
                  <a:lnTo>
                    <a:pt x="30049" y="601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26606" y="5828251"/>
              <a:ext cx="893736" cy="20386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31463" y="5824546"/>
              <a:ext cx="472626" cy="16240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2790" y="5786038"/>
              <a:ext cx="412434" cy="19774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77490" y="5869615"/>
              <a:ext cx="79489" cy="149367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937222" y="6530375"/>
            <a:ext cx="86995" cy="78740"/>
            <a:chOff x="3937222" y="6530375"/>
            <a:chExt cx="86995" cy="78740"/>
          </a:xfrm>
        </p:grpSpPr>
        <p:sp>
          <p:nvSpPr>
            <p:cNvPr id="55" name="object 55"/>
            <p:cNvSpPr/>
            <p:nvPr/>
          </p:nvSpPr>
          <p:spPr>
            <a:xfrm>
              <a:off x="3946747" y="6539900"/>
              <a:ext cx="67945" cy="10795"/>
            </a:xfrm>
            <a:custGeom>
              <a:avLst/>
              <a:gdLst/>
              <a:ahLst/>
              <a:cxnLst/>
              <a:rect l="l" t="t" r="r" b="b"/>
              <a:pathLst>
                <a:path w="67945" h="10795">
                  <a:moveTo>
                    <a:pt x="2306" y="10047"/>
                  </a:moveTo>
                  <a:lnTo>
                    <a:pt x="2167" y="10047"/>
                  </a:lnTo>
                  <a:lnTo>
                    <a:pt x="1797" y="10185"/>
                  </a:lnTo>
                  <a:lnTo>
                    <a:pt x="1473" y="10047"/>
                  </a:lnTo>
                  <a:lnTo>
                    <a:pt x="1151" y="9908"/>
                  </a:lnTo>
                  <a:lnTo>
                    <a:pt x="589" y="9538"/>
                  </a:lnTo>
                  <a:lnTo>
                    <a:pt x="367" y="9215"/>
                  </a:lnTo>
                  <a:lnTo>
                    <a:pt x="146" y="8892"/>
                  </a:lnTo>
                  <a:lnTo>
                    <a:pt x="0" y="8469"/>
                  </a:lnTo>
                  <a:lnTo>
                    <a:pt x="143" y="8108"/>
                  </a:lnTo>
                  <a:lnTo>
                    <a:pt x="287" y="7748"/>
                  </a:lnTo>
                  <a:lnTo>
                    <a:pt x="651" y="7370"/>
                  </a:lnTo>
                  <a:lnTo>
                    <a:pt x="1231" y="7053"/>
                  </a:lnTo>
                  <a:lnTo>
                    <a:pt x="1811" y="6735"/>
                  </a:lnTo>
                  <a:lnTo>
                    <a:pt x="2645" y="6444"/>
                  </a:lnTo>
                  <a:lnTo>
                    <a:pt x="3621" y="6201"/>
                  </a:lnTo>
                  <a:lnTo>
                    <a:pt x="4598" y="5960"/>
                  </a:lnTo>
                  <a:lnTo>
                    <a:pt x="5941" y="5901"/>
                  </a:lnTo>
                  <a:lnTo>
                    <a:pt x="7088" y="5598"/>
                  </a:lnTo>
                  <a:lnTo>
                    <a:pt x="8235" y="5296"/>
                  </a:lnTo>
                  <a:lnTo>
                    <a:pt x="9328" y="4809"/>
                  </a:lnTo>
                  <a:lnTo>
                    <a:pt x="10504" y="4389"/>
                  </a:lnTo>
                  <a:lnTo>
                    <a:pt x="11681" y="3969"/>
                  </a:lnTo>
                  <a:lnTo>
                    <a:pt x="12878" y="3489"/>
                  </a:lnTo>
                  <a:lnTo>
                    <a:pt x="14146" y="3082"/>
                  </a:lnTo>
                  <a:lnTo>
                    <a:pt x="22401" y="1096"/>
                  </a:lnTo>
                  <a:lnTo>
                    <a:pt x="23874" y="858"/>
                  </a:lnTo>
                  <a:lnTo>
                    <a:pt x="25403" y="676"/>
                  </a:lnTo>
                  <a:lnTo>
                    <a:pt x="26952" y="527"/>
                  </a:lnTo>
                  <a:lnTo>
                    <a:pt x="28501" y="376"/>
                  </a:lnTo>
                  <a:lnTo>
                    <a:pt x="30093" y="278"/>
                  </a:lnTo>
                  <a:lnTo>
                    <a:pt x="31693" y="197"/>
                  </a:lnTo>
                  <a:lnTo>
                    <a:pt x="33293" y="116"/>
                  </a:lnTo>
                  <a:lnTo>
                    <a:pt x="34923" y="75"/>
                  </a:lnTo>
                  <a:lnTo>
                    <a:pt x="36554" y="43"/>
                  </a:lnTo>
                  <a:lnTo>
                    <a:pt x="38186" y="10"/>
                  </a:lnTo>
                  <a:lnTo>
                    <a:pt x="39835" y="5"/>
                  </a:lnTo>
                  <a:lnTo>
                    <a:pt x="41481" y="3"/>
                  </a:lnTo>
                  <a:lnTo>
                    <a:pt x="43129" y="0"/>
                  </a:lnTo>
                  <a:lnTo>
                    <a:pt x="44784" y="13"/>
                  </a:lnTo>
                  <a:lnTo>
                    <a:pt x="46436" y="26"/>
                  </a:lnTo>
                  <a:lnTo>
                    <a:pt x="48088" y="39"/>
                  </a:lnTo>
                  <a:lnTo>
                    <a:pt x="49743" y="60"/>
                  </a:lnTo>
                  <a:lnTo>
                    <a:pt x="51394" y="78"/>
                  </a:lnTo>
                  <a:lnTo>
                    <a:pt x="53045" y="96"/>
                  </a:lnTo>
                  <a:lnTo>
                    <a:pt x="54695" y="117"/>
                  </a:lnTo>
                  <a:lnTo>
                    <a:pt x="56342" y="134"/>
                  </a:lnTo>
                  <a:lnTo>
                    <a:pt x="57990" y="152"/>
                  </a:lnTo>
                  <a:lnTo>
                    <a:pt x="59773" y="31"/>
                  </a:lnTo>
                  <a:lnTo>
                    <a:pt x="61277" y="184"/>
                  </a:lnTo>
                  <a:lnTo>
                    <a:pt x="67504" y="3017"/>
                  </a:lnTo>
                  <a:lnTo>
                    <a:pt x="67855" y="3707"/>
                  </a:lnTo>
                  <a:lnTo>
                    <a:pt x="67663" y="4512"/>
                  </a:lnTo>
                  <a:lnTo>
                    <a:pt x="67473" y="5195"/>
                  </a:lnTo>
                  <a:lnTo>
                    <a:pt x="67282" y="5876"/>
                  </a:lnTo>
                  <a:lnTo>
                    <a:pt x="66546" y="6788"/>
                  </a:lnTo>
                  <a:lnTo>
                    <a:pt x="66361" y="710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53946" y="6588902"/>
              <a:ext cx="53340" cy="10160"/>
            </a:xfrm>
            <a:custGeom>
              <a:avLst/>
              <a:gdLst/>
              <a:ahLst/>
              <a:cxnLst/>
              <a:rect l="l" t="t" r="r" b="b"/>
              <a:pathLst>
                <a:path w="53339" h="10159">
                  <a:moveTo>
                    <a:pt x="0" y="9980"/>
                  </a:moveTo>
                  <a:lnTo>
                    <a:pt x="138" y="9980"/>
                  </a:lnTo>
                  <a:lnTo>
                    <a:pt x="370" y="10119"/>
                  </a:lnTo>
                  <a:lnTo>
                    <a:pt x="832" y="9980"/>
                  </a:lnTo>
                  <a:lnTo>
                    <a:pt x="1293" y="9842"/>
                  </a:lnTo>
                  <a:lnTo>
                    <a:pt x="1948" y="9471"/>
                  </a:lnTo>
                  <a:lnTo>
                    <a:pt x="2770" y="9148"/>
                  </a:lnTo>
                  <a:lnTo>
                    <a:pt x="3592" y="8825"/>
                  </a:lnTo>
                  <a:lnTo>
                    <a:pt x="4624" y="8402"/>
                  </a:lnTo>
                  <a:lnTo>
                    <a:pt x="5764" y="8042"/>
                  </a:lnTo>
                  <a:lnTo>
                    <a:pt x="6904" y="7681"/>
                  </a:lnTo>
                  <a:lnTo>
                    <a:pt x="8365" y="7442"/>
                  </a:lnTo>
                  <a:lnTo>
                    <a:pt x="9608" y="6986"/>
                  </a:lnTo>
                  <a:lnTo>
                    <a:pt x="10852" y="6529"/>
                  </a:lnTo>
                  <a:lnTo>
                    <a:pt x="12002" y="5869"/>
                  </a:lnTo>
                  <a:lnTo>
                    <a:pt x="13225" y="5304"/>
                  </a:lnTo>
                  <a:lnTo>
                    <a:pt x="14447" y="4738"/>
                  </a:lnTo>
                  <a:lnTo>
                    <a:pt x="15662" y="4117"/>
                  </a:lnTo>
                  <a:lnTo>
                    <a:pt x="16944" y="3593"/>
                  </a:lnTo>
                  <a:lnTo>
                    <a:pt x="25168" y="1110"/>
                  </a:lnTo>
                  <a:lnTo>
                    <a:pt x="26627" y="820"/>
                  </a:lnTo>
                  <a:lnTo>
                    <a:pt x="28138" y="605"/>
                  </a:lnTo>
                  <a:lnTo>
                    <a:pt x="29671" y="428"/>
                  </a:lnTo>
                  <a:lnTo>
                    <a:pt x="31203" y="251"/>
                  </a:lnTo>
                  <a:lnTo>
                    <a:pt x="32779" y="0"/>
                  </a:lnTo>
                  <a:lnTo>
                    <a:pt x="34365" y="48"/>
                  </a:lnTo>
                  <a:lnTo>
                    <a:pt x="35952" y="95"/>
                  </a:lnTo>
                  <a:lnTo>
                    <a:pt x="37569" y="424"/>
                  </a:lnTo>
                  <a:lnTo>
                    <a:pt x="39189" y="713"/>
                  </a:lnTo>
                  <a:lnTo>
                    <a:pt x="40810" y="1004"/>
                  </a:lnTo>
                  <a:lnTo>
                    <a:pt x="42450" y="1427"/>
                  </a:lnTo>
                  <a:lnTo>
                    <a:pt x="44090" y="1790"/>
                  </a:lnTo>
                  <a:lnTo>
                    <a:pt x="45730" y="2153"/>
                  </a:lnTo>
                  <a:lnTo>
                    <a:pt x="47519" y="2552"/>
                  </a:lnTo>
                  <a:lnTo>
                    <a:pt x="49028" y="2889"/>
                  </a:lnTo>
                  <a:lnTo>
                    <a:pt x="50537" y="3226"/>
                  </a:lnTo>
                  <a:lnTo>
                    <a:pt x="52458" y="3657"/>
                  </a:lnTo>
                  <a:lnTo>
                    <a:pt x="53144" y="381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704790" y="6515675"/>
            <a:ext cx="82772" cy="15051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095697" y="6424372"/>
            <a:ext cx="390867" cy="31669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65537" y="6419463"/>
            <a:ext cx="471861" cy="236418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191055" y="6451132"/>
            <a:ext cx="98425" cy="178435"/>
            <a:chOff x="5191055" y="6451132"/>
            <a:chExt cx="98425" cy="178435"/>
          </a:xfrm>
        </p:grpSpPr>
        <p:sp>
          <p:nvSpPr>
            <p:cNvPr id="61" name="object 61"/>
            <p:cNvSpPr/>
            <p:nvPr/>
          </p:nvSpPr>
          <p:spPr>
            <a:xfrm>
              <a:off x="5225645" y="6460657"/>
              <a:ext cx="15875" cy="159385"/>
            </a:xfrm>
            <a:custGeom>
              <a:avLst/>
              <a:gdLst/>
              <a:ahLst/>
              <a:cxnLst/>
              <a:rect l="l" t="t" r="r" b="b"/>
              <a:pathLst>
                <a:path w="15875" h="159384">
                  <a:moveTo>
                    <a:pt x="15290" y="1208"/>
                  </a:moveTo>
                  <a:lnTo>
                    <a:pt x="15151" y="1208"/>
                  </a:lnTo>
                  <a:lnTo>
                    <a:pt x="14920" y="1346"/>
                  </a:lnTo>
                  <a:lnTo>
                    <a:pt x="14458" y="1208"/>
                  </a:lnTo>
                  <a:lnTo>
                    <a:pt x="13996" y="1068"/>
                  </a:lnTo>
                  <a:lnTo>
                    <a:pt x="13342" y="560"/>
                  </a:lnTo>
                  <a:lnTo>
                    <a:pt x="12520" y="375"/>
                  </a:lnTo>
                  <a:lnTo>
                    <a:pt x="11698" y="191"/>
                  </a:lnTo>
                  <a:lnTo>
                    <a:pt x="10527" y="0"/>
                  </a:lnTo>
                  <a:lnTo>
                    <a:pt x="9526" y="101"/>
                  </a:lnTo>
                  <a:lnTo>
                    <a:pt x="8525" y="202"/>
                  </a:lnTo>
                  <a:lnTo>
                    <a:pt x="7434" y="479"/>
                  </a:lnTo>
                  <a:lnTo>
                    <a:pt x="6513" y="984"/>
                  </a:lnTo>
                  <a:lnTo>
                    <a:pt x="5593" y="1488"/>
                  </a:lnTo>
                  <a:lnTo>
                    <a:pt x="2171" y="6368"/>
                  </a:lnTo>
                  <a:lnTo>
                    <a:pt x="1669" y="7586"/>
                  </a:lnTo>
                  <a:lnTo>
                    <a:pt x="1296" y="8989"/>
                  </a:lnTo>
                  <a:lnTo>
                    <a:pt x="990" y="10438"/>
                  </a:lnTo>
                  <a:lnTo>
                    <a:pt x="684" y="11888"/>
                  </a:lnTo>
                  <a:lnTo>
                    <a:pt x="0" y="22842"/>
                  </a:lnTo>
                  <a:lnTo>
                    <a:pt x="2" y="24984"/>
                  </a:lnTo>
                  <a:lnTo>
                    <a:pt x="8" y="27051"/>
                  </a:lnTo>
                  <a:lnTo>
                    <a:pt x="13" y="29119"/>
                  </a:lnTo>
                  <a:lnTo>
                    <a:pt x="52" y="31082"/>
                  </a:lnTo>
                  <a:lnTo>
                    <a:pt x="87" y="33249"/>
                  </a:lnTo>
                  <a:lnTo>
                    <a:pt x="122" y="35415"/>
                  </a:lnTo>
                  <a:lnTo>
                    <a:pt x="172" y="37787"/>
                  </a:lnTo>
                  <a:lnTo>
                    <a:pt x="216" y="40051"/>
                  </a:lnTo>
                  <a:lnTo>
                    <a:pt x="259" y="42315"/>
                  </a:lnTo>
                  <a:lnTo>
                    <a:pt x="168" y="44488"/>
                  </a:lnTo>
                  <a:lnTo>
                    <a:pt x="347" y="46831"/>
                  </a:lnTo>
                  <a:lnTo>
                    <a:pt x="525" y="49175"/>
                  </a:lnTo>
                  <a:lnTo>
                    <a:pt x="934" y="51711"/>
                  </a:lnTo>
                  <a:lnTo>
                    <a:pt x="1289" y="54112"/>
                  </a:lnTo>
                  <a:lnTo>
                    <a:pt x="1644" y="56513"/>
                  </a:lnTo>
                  <a:lnTo>
                    <a:pt x="2094" y="58799"/>
                  </a:lnTo>
                  <a:lnTo>
                    <a:pt x="2476" y="61237"/>
                  </a:lnTo>
                  <a:lnTo>
                    <a:pt x="2859" y="63674"/>
                  </a:lnTo>
                  <a:lnTo>
                    <a:pt x="3253" y="66279"/>
                  </a:lnTo>
                  <a:lnTo>
                    <a:pt x="3585" y="68737"/>
                  </a:lnTo>
                  <a:lnTo>
                    <a:pt x="3916" y="71194"/>
                  </a:lnTo>
                  <a:lnTo>
                    <a:pt x="4216" y="73654"/>
                  </a:lnTo>
                  <a:lnTo>
                    <a:pt x="4465" y="75981"/>
                  </a:lnTo>
                  <a:lnTo>
                    <a:pt x="4714" y="78308"/>
                  </a:lnTo>
                  <a:lnTo>
                    <a:pt x="5461" y="89672"/>
                  </a:lnTo>
                  <a:lnTo>
                    <a:pt x="5558" y="91959"/>
                  </a:lnTo>
                  <a:lnTo>
                    <a:pt x="5613" y="94243"/>
                  </a:lnTo>
                  <a:lnTo>
                    <a:pt x="5658" y="96422"/>
                  </a:lnTo>
                  <a:lnTo>
                    <a:pt x="5703" y="98600"/>
                  </a:lnTo>
                  <a:lnTo>
                    <a:pt x="5581" y="100713"/>
                  </a:lnTo>
                  <a:lnTo>
                    <a:pt x="5731" y="102744"/>
                  </a:lnTo>
                  <a:lnTo>
                    <a:pt x="5881" y="104776"/>
                  </a:lnTo>
                  <a:lnTo>
                    <a:pt x="6244" y="106581"/>
                  </a:lnTo>
                  <a:lnTo>
                    <a:pt x="6560" y="108609"/>
                  </a:lnTo>
                  <a:lnTo>
                    <a:pt x="6876" y="110637"/>
                  </a:lnTo>
                  <a:lnTo>
                    <a:pt x="7282" y="112815"/>
                  </a:lnTo>
                  <a:lnTo>
                    <a:pt x="7627" y="114913"/>
                  </a:lnTo>
                  <a:lnTo>
                    <a:pt x="7971" y="117011"/>
                  </a:lnTo>
                  <a:lnTo>
                    <a:pt x="8330" y="119143"/>
                  </a:lnTo>
                  <a:lnTo>
                    <a:pt x="8631" y="121196"/>
                  </a:lnTo>
                  <a:lnTo>
                    <a:pt x="8932" y="123249"/>
                  </a:lnTo>
                  <a:lnTo>
                    <a:pt x="9205" y="125273"/>
                  </a:lnTo>
                  <a:lnTo>
                    <a:pt x="9433" y="127232"/>
                  </a:lnTo>
                  <a:lnTo>
                    <a:pt x="9661" y="129191"/>
                  </a:lnTo>
                  <a:lnTo>
                    <a:pt x="10348" y="138371"/>
                  </a:lnTo>
                  <a:lnTo>
                    <a:pt x="10437" y="140138"/>
                  </a:lnTo>
                  <a:lnTo>
                    <a:pt x="10490" y="141853"/>
                  </a:lnTo>
                  <a:lnTo>
                    <a:pt x="10531" y="143552"/>
                  </a:lnTo>
                  <a:lnTo>
                    <a:pt x="10574" y="145251"/>
                  </a:lnTo>
                  <a:lnTo>
                    <a:pt x="10450" y="147050"/>
                  </a:lnTo>
                  <a:lnTo>
                    <a:pt x="10600" y="148564"/>
                  </a:lnTo>
                  <a:lnTo>
                    <a:pt x="10750" y="150079"/>
                  </a:lnTo>
                  <a:lnTo>
                    <a:pt x="11114" y="151336"/>
                  </a:lnTo>
                  <a:lnTo>
                    <a:pt x="11432" y="152641"/>
                  </a:lnTo>
                  <a:lnTo>
                    <a:pt x="13344" y="158842"/>
                  </a:lnTo>
                  <a:lnTo>
                    <a:pt x="13513" y="15933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00580" y="6550647"/>
              <a:ext cx="79375" cy="24130"/>
            </a:xfrm>
            <a:custGeom>
              <a:avLst/>
              <a:gdLst/>
              <a:ahLst/>
              <a:cxnLst/>
              <a:rect l="l" t="t" r="r" b="b"/>
              <a:pathLst>
                <a:path w="79375" h="24129">
                  <a:moveTo>
                    <a:pt x="1208" y="23767"/>
                  </a:moveTo>
                  <a:lnTo>
                    <a:pt x="1208" y="23767"/>
                  </a:lnTo>
                  <a:lnTo>
                    <a:pt x="0" y="23767"/>
                  </a:lnTo>
                  <a:lnTo>
                    <a:pt x="101" y="23767"/>
                  </a:lnTo>
                  <a:lnTo>
                    <a:pt x="4024" y="23767"/>
                  </a:lnTo>
                  <a:lnTo>
                    <a:pt x="5288" y="23907"/>
                  </a:lnTo>
                  <a:lnTo>
                    <a:pt x="6368" y="23767"/>
                  </a:lnTo>
                  <a:lnTo>
                    <a:pt x="7448" y="23629"/>
                  </a:lnTo>
                  <a:lnTo>
                    <a:pt x="8480" y="23259"/>
                  </a:lnTo>
                  <a:lnTo>
                    <a:pt x="9607" y="22935"/>
                  </a:lnTo>
                  <a:lnTo>
                    <a:pt x="10733" y="22613"/>
                  </a:lnTo>
                  <a:lnTo>
                    <a:pt x="11891" y="22190"/>
                  </a:lnTo>
                  <a:lnTo>
                    <a:pt x="13126" y="21829"/>
                  </a:lnTo>
                  <a:lnTo>
                    <a:pt x="14361" y="21469"/>
                  </a:lnTo>
                  <a:lnTo>
                    <a:pt x="15662" y="21091"/>
                  </a:lnTo>
                  <a:lnTo>
                    <a:pt x="17019" y="20773"/>
                  </a:lnTo>
                  <a:lnTo>
                    <a:pt x="18376" y="20456"/>
                  </a:lnTo>
                  <a:lnTo>
                    <a:pt x="19942" y="20304"/>
                  </a:lnTo>
                  <a:lnTo>
                    <a:pt x="21269" y="19923"/>
                  </a:lnTo>
                  <a:lnTo>
                    <a:pt x="22595" y="19542"/>
                  </a:lnTo>
                  <a:lnTo>
                    <a:pt x="23751" y="18974"/>
                  </a:lnTo>
                  <a:lnTo>
                    <a:pt x="24975" y="18488"/>
                  </a:lnTo>
                  <a:lnTo>
                    <a:pt x="26199" y="18001"/>
                  </a:lnTo>
                  <a:lnTo>
                    <a:pt x="27369" y="17460"/>
                  </a:lnTo>
                  <a:lnTo>
                    <a:pt x="28611" y="17003"/>
                  </a:lnTo>
                  <a:lnTo>
                    <a:pt x="29852" y="16547"/>
                  </a:lnTo>
                  <a:lnTo>
                    <a:pt x="31108" y="16250"/>
                  </a:lnTo>
                  <a:lnTo>
                    <a:pt x="32425" y="15747"/>
                  </a:lnTo>
                  <a:lnTo>
                    <a:pt x="33742" y="15245"/>
                  </a:lnTo>
                  <a:lnTo>
                    <a:pt x="35104" y="14566"/>
                  </a:lnTo>
                  <a:lnTo>
                    <a:pt x="36512" y="13987"/>
                  </a:lnTo>
                  <a:lnTo>
                    <a:pt x="37920" y="13409"/>
                  </a:lnTo>
                  <a:lnTo>
                    <a:pt x="39382" y="12793"/>
                  </a:lnTo>
                  <a:lnTo>
                    <a:pt x="40873" y="12275"/>
                  </a:lnTo>
                  <a:lnTo>
                    <a:pt x="42364" y="11756"/>
                  </a:lnTo>
                  <a:lnTo>
                    <a:pt x="43905" y="11414"/>
                  </a:lnTo>
                  <a:lnTo>
                    <a:pt x="45461" y="10876"/>
                  </a:lnTo>
                  <a:lnTo>
                    <a:pt x="47018" y="10337"/>
                  </a:lnTo>
                  <a:lnTo>
                    <a:pt x="48613" y="9637"/>
                  </a:lnTo>
                  <a:lnTo>
                    <a:pt x="50215" y="9040"/>
                  </a:lnTo>
                  <a:lnTo>
                    <a:pt x="51817" y="8445"/>
                  </a:lnTo>
                  <a:lnTo>
                    <a:pt x="53445" y="7822"/>
                  </a:lnTo>
                  <a:lnTo>
                    <a:pt x="55075" y="7299"/>
                  </a:lnTo>
                  <a:lnTo>
                    <a:pt x="56705" y="6775"/>
                  </a:lnTo>
                  <a:lnTo>
                    <a:pt x="58350" y="6437"/>
                  </a:lnTo>
                  <a:lnTo>
                    <a:pt x="59994" y="5900"/>
                  </a:lnTo>
                  <a:lnTo>
                    <a:pt x="61638" y="5364"/>
                  </a:lnTo>
                  <a:lnTo>
                    <a:pt x="63290" y="4670"/>
                  </a:lnTo>
                  <a:lnTo>
                    <a:pt x="64939" y="4078"/>
                  </a:lnTo>
                  <a:lnTo>
                    <a:pt x="66587" y="3488"/>
                  </a:lnTo>
                  <a:lnTo>
                    <a:pt x="68238" y="2873"/>
                  </a:lnTo>
                  <a:lnTo>
                    <a:pt x="69887" y="2356"/>
                  </a:lnTo>
                  <a:lnTo>
                    <a:pt x="78242" y="162"/>
                  </a:lnTo>
                  <a:lnTo>
                    <a:pt x="78925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397417" y="6378895"/>
            <a:ext cx="317705" cy="302766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778275" y="6380599"/>
            <a:ext cx="382674" cy="255883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6260186" y="6487069"/>
            <a:ext cx="24130" cy="91440"/>
          </a:xfrm>
          <a:custGeom>
            <a:avLst/>
            <a:gdLst/>
            <a:ahLst/>
            <a:cxnLst/>
            <a:rect l="l" t="t" r="r" b="b"/>
            <a:pathLst>
              <a:path w="24129" h="91440">
                <a:moveTo>
                  <a:pt x="18172" y="13943"/>
                </a:moveTo>
                <a:lnTo>
                  <a:pt x="18310" y="13943"/>
                </a:lnTo>
                <a:lnTo>
                  <a:pt x="18680" y="14081"/>
                </a:lnTo>
                <a:lnTo>
                  <a:pt x="19003" y="13943"/>
                </a:lnTo>
                <a:lnTo>
                  <a:pt x="19326" y="13804"/>
                </a:lnTo>
                <a:lnTo>
                  <a:pt x="19749" y="13573"/>
                </a:lnTo>
                <a:lnTo>
                  <a:pt x="20110" y="13110"/>
                </a:lnTo>
                <a:lnTo>
                  <a:pt x="20470" y="12649"/>
                </a:lnTo>
                <a:lnTo>
                  <a:pt x="20987" y="11856"/>
                </a:lnTo>
                <a:lnTo>
                  <a:pt x="21166" y="11172"/>
                </a:lnTo>
                <a:lnTo>
                  <a:pt x="21345" y="10489"/>
                </a:lnTo>
                <a:lnTo>
                  <a:pt x="21265" y="9827"/>
                </a:lnTo>
                <a:lnTo>
                  <a:pt x="21184" y="9011"/>
                </a:lnTo>
                <a:lnTo>
                  <a:pt x="21104" y="8194"/>
                </a:lnTo>
                <a:lnTo>
                  <a:pt x="21017" y="7156"/>
                </a:lnTo>
                <a:lnTo>
                  <a:pt x="20681" y="6272"/>
                </a:lnTo>
                <a:lnTo>
                  <a:pt x="11912" y="0"/>
                </a:lnTo>
                <a:lnTo>
                  <a:pt x="10836" y="97"/>
                </a:lnTo>
                <a:lnTo>
                  <a:pt x="9676" y="197"/>
                </a:lnTo>
                <a:lnTo>
                  <a:pt x="8514" y="296"/>
                </a:lnTo>
                <a:lnTo>
                  <a:pt x="7205" y="450"/>
                </a:lnTo>
                <a:lnTo>
                  <a:pt x="6098" y="845"/>
                </a:lnTo>
                <a:lnTo>
                  <a:pt x="4991" y="1239"/>
                </a:lnTo>
                <a:lnTo>
                  <a:pt x="749" y="5357"/>
                </a:lnTo>
                <a:lnTo>
                  <a:pt x="255" y="6299"/>
                </a:lnTo>
                <a:lnTo>
                  <a:pt x="144" y="7199"/>
                </a:lnTo>
                <a:lnTo>
                  <a:pt x="72" y="8214"/>
                </a:lnTo>
                <a:lnTo>
                  <a:pt x="0" y="9229"/>
                </a:lnTo>
                <a:lnTo>
                  <a:pt x="25" y="10292"/>
                </a:lnTo>
                <a:lnTo>
                  <a:pt x="315" y="11448"/>
                </a:lnTo>
                <a:lnTo>
                  <a:pt x="604" y="12604"/>
                </a:lnTo>
                <a:lnTo>
                  <a:pt x="1248" y="13845"/>
                </a:lnTo>
                <a:lnTo>
                  <a:pt x="1808" y="15153"/>
                </a:lnTo>
                <a:lnTo>
                  <a:pt x="2367" y="16461"/>
                </a:lnTo>
                <a:lnTo>
                  <a:pt x="2934" y="17995"/>
                </a:lnTo>
                <a:lnTo>
                  <a:pt x="3673" y="19295"/>
                </a:lnTo>
                <a:lnTo>
                  <a:pt x="4411" y="20595"/>
                </a:lnTo>
                <a:lnTo>
                  <a:pt x="5397" y="21738"/>
                </a:lnTo>
                <a:lnTo>
                  <a:pt x="6237" y="22952"/>
                </a:lnTo>
                <a:lnTo>
                  <a:pt x="7079" y="24165"/>
                </a:lnTo>
                <a:lnTo>
                  <a:pt x="7829" y="25335"/>
                </a:lnTo>
                <a:lnTo>
                  <a:pt x="8717" y="26576"/>
                </a:lnTo>
                <a:lnTo>
                  <a:pt x="9605" y="27818"/>
                </a:lnTo>
                <a:lnTo>
                  <a:pt x="10665" y="29078"/>
                </a:lnTo>
                <a:lnTo>
                  <a:pt x="11564" y="30401"/>
                </a:lnTo>
                <a:lnTo>
                  <a:pt x="12463" y="31722"/>
                </a:lnTo>
                <a:lnTo>
                  <a:pt x="13220" y="33092"/>
                </a:lnTo>
                <a:lnTo>
                  <a:pt x="14111" y="34506"/>
                </a:lnTo>
                <a:lnTo>
                  <a:pt x="15001" y="35920"/>
                </a:lnTo>
                <a:lnTo>
                  <a:pt x="16033" y="37389"/>
                </a:lnTo>
                <a:lnTo>
                  <a:pt x="16907" y="38886"/>
                </a:lnTo>
                <a:lnTo>
                  <a:pt x="17780" y="40384"/>
                </a:lnTo>
                <a:lnTo>
                  <a:pt x="18635" y="41929"/>
                </a:lnTo>
                <a:lnTo>
                  <a:pt x="19351" y="43491"/>
                </a:lnTo>
                <a:lnTo>
                  <a:pt x="20067" y="45053"/>
                </a:lnTo>
                <a:lnTo>
                  <a:pt x="23622" y="69593"/>
                </a:lnTo>
                <a:lnTo>
                  <a:pt x="23733" y="71241"/>
                </a:lnTo>
                <a:lnTo>
                  <a:pt x="23568" y="72885"/>
                </a:lnTo>
                <a:lnTo>
                  <a:pt x="23404" y="74531"/>
                </a:lnTo>
                <a:lnTo>
                  <a:pt x="22989" y="76173"/>
                </a:lnTo>
                <a:lnTo>
                  <a:pt x="22628" y="77814"/>
                </a:lnTo>
                <a:lnTo>
                  <a:pt x="22267" y="79454"/>
                </a:lnTo>
                <a:lnTo>
                  <a:pt x="21938" y="81232"/>
                </a:lnTo>
                <a:lnTo>
                  <a:pt x="21401" y="82730"/>
                </a:lnTo>
                <a:lnTo>
                  <a:pt x="20863" y="84228"/>
                </a:lnTo>
                <a:lnTo>
                  <a:pt x="20216" y="85632"/>
                </a:lnTo>
                <a:lnTo>
                  <a:pt x="19406" y="86805"/>
                </a:lnTo>
                <a:lnTo>
                  <a:pt x="18595" y="87977"/>
                </a:lnTo>
                <a:lnTo>
                  <a:pt x="17483" y="89094"/>
                </a:lnTo>
                <a:lnTo>
                  <a:pt x="16535" y="89765"/>
                </a:lnTo>
                <a:lnTo>
                  <a:pt x="15586" y="90437"/>
                </a:lnTo>
                <a:lnTo>
                  <a:pt x="14708" y="90666"/>
                </a:lnTo>
                <a:lnTo>
                  <a:pt x="13714" y="90835"/>
                </a:lnTo>
                <a:lnTo>
                  <a:pt x="12718" y="91002"/>
                </a:lnTo>
                <a:lnTo>
                  <a:pt x="11553" y="91026"/>
                </a:lnTo>
                <a:lnTo>
                  <a:pt x="10565" y="90776"/>
                </a:lnTo>
                <a:lnTo>
                  <a:pt x="9578" y="90526"/>
                </a:lnTo>
                <a:lnTo>
                  <a:pt x="8743" y="90026"/>
                </a:lnTo>
                <a:lnTo>
                  <a:pt x="7789" y="89331"/>
                </a:lnTo>
                <a:lnTo>
                  <a:pt x="6834" y="88637"/>
                </a:lnTo>
                <a:lnTo>
                  <a:pt x="5752" y="87545"/>
                </a:lnTo>
                <a:lnTo>
                  <a:pt x="4838" y="86607"/>
                </a:lnTo>
                <a:lnTo>
                  <a:pt x="3923" y="85670"/>
                </a:lnTo>
                <a:lnTo>
                  <a:pt x="2724" y="84191"/>
                </a:lnTo>
                <a:lnTo>
                  <a:pt x="2301" y="83708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object 6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520063" y="6399074"/>
            <a:ext cx="233293" cy="210117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3671782" y="7012166"/>
            <a:ext cx="116205" cy="243204"/>
            <a:chOff x="3671782" y="7012166"/>
            <a:chExt cx="116205" cy="243204"/>
          </a:xfrm>
        </p:grpSpPr>
        <p:sp>
          <p:nvSpPr>
            <p:cNvPr id="68" name="object 68"/>
            <p:cNvSpPr/>
            <p:nvPr/>
          </p:nvSpPr>
          <p:spPr>
            <a:xfrm>
              <a:off x="3681307" y="7021691"/>
              <a:ext cx="89535" cy="194945"/>
            </a:xfrm>
            <a:custGeom>
              <a:avLst/>
              <a:gdLst/>
              <a:ahLst/>
              <a:cxnLst/>
              <a:rect l="l" t="t" r="r" b="b"/>
              <a:pathLst>
                <a:path w="89535" h="194945">
                  <a:moveTo>
                    <a:pt x="131" y="22379"/>
                  </a:moveTo>
                  <a:lnTo>
                    <a:pt x="131" y="22379"/>
                  </a:lnTo>
                  <a:lnTo>
                    <a:pt x="131" y="7539"/>
                  </a:lnTo>
                  <a:lnTo>
                    <a:pt x="0" y="5717"/>
                  </a:lnTo>
                  <a:lnTo>
                    <a:pt x="2450" y="0"/>
                  </a:lnTo>
                  <a:lnTo>
                    <a:pt x="3161" y="337"/>
                  </a:lnTo>
                  <a:lnTo>
                    <a:pt x="3770" y="892"/>
                  </a:lnTo>
                  <a:lnTo>
                    <a:pt x="4380" y="1447"/>
                  </a:lnTo>
                  <a:lnTo>
                    <a:pt x="4926" y="2354"/>
                  </a:lnTo>
                  <a:lnTo>
                    <a:pt x="5632" y="3381"/>
                  </a:lnTo>
                  <a:lnTo>
                    <a:pt x="6337" y="4410"/>
                  </a:lnTo>
                  <a:lnTo>
                    <a:pt x="7236" y="5710"/>
                  </a:lnTo>
                  <a:lnTo>
                    <a:pt x="8001" y="7065"/>
                  </a:lnTo>
                  <a:lnTo>
                    <a:pt x="8766" y="8419"/>
                  </a:lnTo>
                  <a:lnTo>
                    <a:pt x="9425" y="9827"/>
                  </a:lnTo>
                  <a:lnTo>
                    <a:pt x="10221" y="11510"/>
                  </a:lnTo>
                  <a:lnTo>
                    <a:pt x="11018" y="13192"/>
                  </a:lnTo>
                  <a:lnTo>
                    <a:pt x="11972" y="15074"/>
                  </a:lnTo>
                  <a:lnTo>
                    <a:pt x="12781" y="17162"/>
                  </a:lnTo>
                  <a:lnTo>
                    <a:pt x="13590" y="19250"/>
                  </a:lnTo>
                  <a:lnTo>
                    <a:pt x="14266" y="21708"/>
                  </a:lnTo>
                  <a:lnTo>
                    <a:pt x="15076" y="24040"/>
                  </a:lnTo>
                  <a:lnTo>
                    <a:pt x="15885" y="26372"/>
                  </a:lnTo>
                  <a:lnTo>
                    <a:pt x="16702" y="28700"/>
                  </a:lnTo>
                  <a:lnTo>
                    <a:pt x="17638" y="31153"/>
                  </a:lnTo>
                  <a:lnTo>
                    <a:pt x="18574" y="33605"/>
                  </a:lnTo>
                  <a:lnTo>
                    <a:pt x="19719" y="36132"/>
                  </a:lnTo>
                  <a:lnTo>
                    <a:pt x="20690" y="38756"/>
                  </a:lnTo>
                  <a:lnTo>
                    <a:pt x="21663" y="41379"/>
                  </a:lnTo>
                  <a:lnTo>
                    <a:pt x="22512" y="44104"/>
                  </a:lnTo>
                  <a:lnTo>
                    <a:pt x="23469" y="46894"/>
                  </a:lnTo>
                  <a:lnTo>
                    <a:pt x="24426" y="49685"/>
                  </a:lnTo>
                  <a:lnTo>
                    <a:pt x="25511" y="52704"/>
                  </a:lnTo>
                  <a:lnTo>
                    <a:pt x="26429" y="55499"/>
                  </a:lnTo>
                  <a:lnTo>
                    <a:pt x="27347" y="58294"/>
                  </a:lnTo>
                  <a:lnTo>
                    <a:pt x="28103" y="60948"/>
                  </a:lnTo>
                  <a:lnTo>
                    <a:pt x="28977" y="63665"/>
                  </a:lnTo>
                  <a:lnTo>
                    <a:pt x="29852" y="66383"/>
                  </a:lnTo>
                  <a:lnTo>
                    <a:pt x="30709" y="69062"/>
                  </a:lnTo>
                  <a:lnTo>
                    <a:pt x="31677" y="71807"/>
                  </a:lnTo>
                  <a:lnTo>
                    <a:pt x="32645" y="74552"/>
                  </a:lnTo>
                  <a:lnTo>
                    <a:pt x="33803" y="77447"/>
                  </a:lnTo>
                  <a:lnTo>
                    <a:pt x="34785" y="80134"/>
                  </a:lnTo>
                  <a:lnTo>
                    <a:pt x="35767" y="82821"/>
                  </a:lnTo>
                  <a:lnTo>
                    <a:pt x="36615" y="85332"/>
                  </a:lnTo>
                  <a:lnTo>
                    <a:pt x="37569" y="87930"/>
                  </a:lnTo>
                  <a:lnTo>
                    <a:pt x="38523" y="90527"/>
                  </a:lnTo>
                  <a:lnTo>
                    <a:pt x="39599" y="93211"/>
                  </a:lnTo>
                  <a:lnTo>
                    <a:pt x="40509" y="95717"/>
                  </a:lnTo>
                  <a:lnTo>
                    <a:pt x="41418" y="98223"/>
                  </a:lnTo>
                  <a:lnTo>
                    <a:pt x="42162" y="100537"/>
                  </a:lnTo>
                  <a:lnTo>
                    <a:pt x="43026" y="102967"/>
                  </a:lnTo>
                  <a:lnTo>
                    <a:pt x="43891" y="105398"/>
                  </a:lnTo>
                  <a:lnTo>
                    <a:pt x="44737" y="107924"/>
                  </a:lnTo>
                  <a:lnTo>
                    <a:pt x="45696" y="110298"/>
                  </a:lnTo>
                  <a:lnTo>
                    <a:pt x="46655" y="112673"/>
                  </a:lnTo>
                  <a:lnTo>
                    <a:pt x="47805" y="115009"/>
                  </a:lnTo>
                  <a:lnTo>
                    <a:pt x="48780" y="117216"/>
                  </a:lnTo>
                  <a:lnTo>
                    <a:pt x="49755" y="119423"/>
                  </a:lnTo>
                  <a:lnTo>
                    <a:pt x="50597" y="121398"/>
                  </a:lnTo>
                  <a:lnTo>
                    <a:pt x="51546" y="123542"/>
                  </a:lnTo>
                  <a:lnTo>
                    <a:pt x="52495" y="125685"/>
                  </a:lnTo>
                  <a:lnTo>
                    <a:pt x="53436" y="127934"/>
                  </a:lnTo>
                  <a:lnTo>
                    <a:pt x="54474" y="130078"/>
                  </a:lnTo>
                  <a:lnTo>
                    <a:pt x="55513" y="132220"/>
                  </a:lnTo>
                  <a:lnTo>
                    <a:pt x="56738" y="134357"/>
                  </a:lnTo>
                  <a:lnTo>
                    <a:pt x="57777" y="136400"/>
                  </a:lnTo>
                  <a:lnTo>
                    <a:pt x="58816" y="138441"/>
                  </a:lnTo>
                  <a:lnTo>
                    <a:pt x="59712" y="140422"/>
                  </a:lnTo>
                  <a:lnTo>
                    <a:pt x="60705" y="142331"/>
                  </a:lnTo>
                  <a:lnTo>
                    <a:pt x="61700" y="144240"/>
                  </a:lnTo>
                  <a:lnTo>
                    <a:pt x="62806" y="146069"/>
                  </a:lnTo>
                  <a:lnTo>
                    <a:pt x="63740" y="147849"/>
                  </a:lnTo>
                  <a:lnTo>
                    <a:pt x="64675" y="149631"/>
                  </a:lnTo>
                  <a:lnTo>
                    <a:pt x="65434" y="151338"/>
                  </a:lnTo>
                  <a:lnTo>
                    <a:pt x="66312" y="153015"/>
                  </a:lnTo>
                  <a:lnTo>
                    <a:pt x="67190" y="154693"/>
                  </a:lnTo>
                  <a:lnTo>
                    <a:pt x="68175" y="156312"/>
                  </a:lnTo>
                  <a:lnTo>
                    <a:pt x="69007" y="157917"/>
                  </a:lnTo>
                  <a:lnTo>
                    <a:pt x="69839" y="159522"/>
                  </a:lnTo>
                  <a:lnTo>
                    <a:pt x="70505" y="161086"/>
                  </a:lnTo>
                  <a:lnTo>
                    <a:pt x="71305" y="162645"/>
                  </a:lnTo>
                  <a:lnTo>
                    <a:pt x="75828" y="170331"/>
                  </a:lnTo>
                  <a:lnTo>
                    <a:pt x="76772" y="171857"/>
                  </a:lnTo>
                  <a:lnTo>
                    <a:pt x="77716" y="173383"/>
                  </a:lnTo>
                  <a:lnTo>
                    <a:pt x="78537" y="174904"/>
                  </a:lnTo>
                  <a:lnTo>
                    <a:pt x="79469" y="176429"/>
                  </a:lnTo>
                  <a:lnTo>
                    <a:pt x="80400" y="177955"/>
                  </a:lnTo>
                  <a:lnTo>
                    <a:pt x="81464" y="179481"/>
                  </a:lnTo>
                  <a:lnTo>
                    <a:pt x="82362" y="181010"/>
                  </a:lnTo>
                  <a:lnTo>
                    <a:pt x="83261" y="182540"/>
                  </a:lnTo>
                  <a:lnTo>
                    <a:pt x="84001" y="184205"/>
                  </a:lnTo>
                  <a:lnTo>
                    <a:pt x="84863" y="185608"/>
                  </a:lnTo>
                  <a:lnTo>
                    <a:pt x="85725" y="187012"/>
                  </a:lnTo>
                  <a:lnTo>
                    <a:pt x="86836" y="188331"/>
                  </a:lnTo>
                  <a:lnTo>
                    <a:pt x="87533" y="189433"/>
                  </a:lnTo>
                  <a:lnTo>
                    <a:pt x="88230" y="190535"/>
                  </a:lnTo>
                  <a:lnTo>
                    <a:pt x="88811" y="191457"/>
                  </a:lnTo>
                  <a:lnTo>
                    <a:pt x="89043" y="192221"/>
                  </a:lnTo>
                  <a:lnTo>
                    <a:pt x="89275" y="192985"/>
                  </a:lnTo>
                  <a:lnTo>
                    <a:pt x="89096" y="193683"/>
                  </a:lnTo>
                  <a:lnTo>
                    <a:pt x="88925" y="194016"/>
                  </a:lnTo>
                  <a:lnTo>
                    <a:pt x="88753" y="194349"/>
                  </a:lnTo>
                  <a:lnTo>
                    <a:pt x="88357" y="194290"/>
                  </a:lnTo>
                  <a:lnTo>
                    <a:pt x="88012" y="194219"/>
                  </a:lnTo>
                  <a:lnTo>
                    <a:pt x="87668" y="194148"/>
                  </a:lnTo>
                  <a:lnTo>
                    <a:pt x="87050" y="193695"/>
                  </a:lnTo>
                  <a:lnTo>
                    <a:pt x="86859" y="19359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700955" y="7037461"/>
              <a:ext cx="77470" cy="208279"/>
            </a:xfrm>
            <a:custGeom>
              <a:avLst/>
              <a:gdLst/>
              <a:ahLst/>
              <a:cxnLst/>
              <a:rect l="l" t="t" r="r" b="b"/>
              <a:pathLst>
                <a:path w="77470" h="208279">
                  <a:moveTo>
                    <a:pt x="3754" y="206738"/>
                  </a:moveTo>
                  <a:lnTo>
                    <a:pt x="3623" y="206738"/>
                  </a:lnTo>
                  <a:lnTo>
                    <a:pt x="3271" y="206606"/>
                  </a:lnTo>
                  <a:lnTo>
                    <a:pt x="2963" y="206738"/>
                  </a:lnTo>
                  <a:lnTo>
                    <a:pt x="2656" y="206871"/>
                  </a:lnTo>
                  <a:lnTo>
                    <a:pt x="2254" y="207354"/>
                  </a:lnTo>
                  <a:lnTo>
                    <a:pt x="1911" y="207529"/>
                  </a:lnTo>
                  <a:lnTo>
                    <a:pt x="1568" y="207705"/>
                  </a:lnTo>
                  <a:lnTo>
                    <a:pt x="1209" y="207887"/>
                  </a:lnTo>
                  <a:lnTo>
                    <a:pt x="907" y="207791"/>
                  </a:lnTo>
                  <a:lnTo>
                    <a:pt x="605" y="207694"/>
                  </a:lnTo>
                  <a:lnTo>
                    <a:pt x="196" y="207298"/>
                  </a:lnTo>
                  <a:lnTo>
                    <a:pt x="98" y="206951"/>
                  </a:lnTo>
                  <a:lnTo>
                    <a:pt x="0" y="206603"/>
                  </a:lnTo>
                  <a:lnTo>
                    <a:pt x="163" y="206250"/>
                  </a:lnTo>
                  <a:lnTo>
                    <a:pt x="315" y="205703"/>
                  </a:lnTo>
                  <a:lnTo>
                    <a:pt x="467" y="205158"/>
                  </a:lnTo>
                  <a:lnTo>
                    <a:pt x="625" y="204489"/>
                  </a:lnTo>
                  <a:lnTo>
                    <a:pt x="1008" y="203673"/>
                  </a:lnTo>
                  <a:lnTo>
                    <a:pt x="1391" y="202857"/>
                  </a:lnTo>
                  <a:lnTo>
                    <a:pt x="2047" y="201883"/>
                  </a:lnTo>
                  <a:lnTo>
                    <a:pt x="2613" y="200806"/>
                  </a:lnTo>
                  <a:lnTo>
                    <a:pt x="3178" y="199729"/>
                  </a:lnTo>
                  <a:lnTo>
                    <a:pt x="3708" y="198503"/>
                  </a:lnTo>
                  <a:lnTo>
                    <a:pt x="4401" y="197215"/>
                  </a:lnTo>
                  <a:lnTo>
                    <a:pt x="5093" y="195929"/>
                  </a:lnTo>
                  <a:lnTo>
                    <a:pt x="5865" y="194653"/>
                  </a:lnTo>
                  <a:lnTo>
                    <a:pt x="6767" y="193083"/>
                  </a:lnTo>
                  <a:lnTo>
                    <a:pt x="7669" y="191513"/>
                  </a:lnTo>
                  <a:lnTo>
                    <a:pt x="8827" y="189639"/>
                  </a:lnTo>
                  <a:lnTo>
                    <a:pt x="9812" y="187800"/>
                  </a:lnTo>
                  <a:lnTo>
                    <a:pt x="10797" y="185960"/>
                  </a:lnTo>
                  <a:lnTo>
                    <a:pt x="11687" y="183974"/>
                  </a:lnTo>
                  <a:lnTo>
                    <a:pt x="12678" y="182048"/>
                  </a:lnTo>
                  <a:lnTo>
                    <a:pt x="13670" y="180123"/>
                  </a:lnTo>
                  <a:lnTo>
                    <a:pt x="14670" y="178286"/>
                  </a:lnTo>
                  <a:lnTo>
                    <a:pt x="15759" y="176248"/>
                  </a:lnTo>
                  <a:lnTo>
                    <a:pt x="16849" y="174212"/>
                  </a:lnTo>
                  <a:lnTo>
                    <a:pt x="18130" y="171970"/>
                  </a:lnTo>
                  <a:lnTo>
                    <a:pt x="19215" y="169829"/>
                  </a:lnTo>
                  <a:lnTo>
                    <a:pt x="20300" y="167687"/>
                  </a:lnTo>
                  <a:lnTo>
                    <a:pt x="21240" y="165493"/>
                  </a:lnTo>
                  <a:lnTo>
                    <a:pt x="22271" y="163399"/>
                  </a:lnTo>
                  <a:lnTo>
                    <a:pt x="23301" y="161305"/>
                  </a:lnTo>
                  <a:lnTo>
                    <a:pt x="24307" y="159376"/>
                  </a:lnTo>
                  <a:lnTo>
                    <a:pt x="25398" y="157266"/>
                  </a:lnTo>
                  <a:lnTo>
                    <a:pt x="26490" y="155157"/>
                  </a:lnTo>
                  <a:lnTo>
                    <a:pt x="27752" y="153027"/>
                  </a:lnTo>
                  <a:lnTo>
                    <a:pt x="28821" y="150741"/>
                  </a:lnTo>
                  <a:lnTo>
                    <a:pt x="29889" y="148456"/>
                  </a:lnTo>
                  <a:lnTo>
                    <a:pt x="30802" y="145930"/>
                  </a:lnTo>
                  <a:lnTo>
                    <a:pt x="31810" y="143549"/>
                  </a:lnTo>
                  <a:lnTo>
                    <a:pt x="38224" y="129029"/>
                  </a:lnTo>
                  <a:lnTo>
                    <a:pt x="39406" y="126473"/>
                  </a:lnTo>
                  <a:lnTo>
                    <a:pt x="40787" y="123705"/>
                  </a:lnTo>
                  <a:lnTo>
                    <a:pt x="41956" y="121121"/>
                  </a:lnTo>
                  <a:lnTo>
                    <a:pt x="43125" y="118536"/>
                  </a:lnTo>
                  <a:lnTo>
                    <a:pt x="44144" y="116078"/>
                  </a:lnTo>
                  <a:lnTo>
                    <a:pt x="45240" y="113524"/>
                  </a:lnTo>
                  <a:lnTo>
                    <a:pt x="46336" y="110969"/>
                  </a:lnTo>
                  <a:lnTo>
                    <a:pt x="47527" y="108293"/>
                  </a:lnTo>
                  <a:lnTo>
                    <a:pt x="48533" y="105792"/>
                  </a:lnTo>
                  <a:lnTo>
                    <a:pt x="49538" y="103291"/>
                  </a:lnTo>
                  <a:lnTo>
                    <a:pt x="50350" y="100961"/>
                  </a:lnTo>
                  <a:lnTo>
                    <a:pt x="51270" y="98515"/>
                  </a:lnTo>
                  <a:lnTo>
                    <a:pt x="52191" y="96070"/>
                  </a:lnTo>
                  <a:lnTo>
                    <a:pt x="53202" y="93518"/>
                  </a:lnTo>
                  <a:lnTo>
                    <a:pt x="54056" y="91121"/>
                  </a:lnTo>
                  <a:lnTo>
                    <a:pt x="54909" y="88724"/>
                  </a:lnTo>
                  <a:lnTo>
                    <a:pt x="55585" y="86494"/>
                  </a:lnTo>
                  <a:lnTo>
                    <a:pt x="56392" y="84134"/>
                  </a:lnTo>
                  <a:lnTo>
                    <a:pt x="57199" y="81773"/>
                  </a:lnTo>
                  <a:lnTo>
                    <a:pt x="58119" y="79292"/>
                  </a:lnTo>
                  <a:lnTo>
                    <a:pt x="58897" y="76955"/>
                  </a:lnTo>
                  <a:lnTo>
                    <a:pt x="59675" y="74618"/>
                  </a:lnTo>
                  <a:lnTo>
                    <a:pt x="60298" y="72435"/>
                  </a:lnTo>
                  <a:lnTo>
                    <a:pt x="61061" y="70111"/>
                  </a:lnTo>
                  <a:lnTo>
                    <a:pt x="61825" y="67787"/>
                  </a:lnTo>
                  <a:lnTo>
                    <a:pt x="62720" y="65331"/>
                  </a:lnTo>
                  <a:lnTo>
                    <a:pt x="63479" y="63014"/>
                  </a:lnTo>
                  <a:lnTo>
                    <a:pt x="64237" y="60697"/>
                  </a:lnTo>
                  <a:lnTo>
                    <a:pt x="64984" y="58522"/>
                  </a:lnTo>
                  <a:lnTo>
                    <a:pt x="65611" y="56206"/>
                  </a:lnTo>
                  <a:lnTo>
                    <a:pt x="66237" y="53891"/>
                  </a:lnTo>
                  <a:lnTo>
                    <a:pt x="66784" y="51436"/>
                  </a:lnTo>
                  <a:lnTo>
                    <a:pt x="67238" y="49118"/>
                  </a:lnTo>
                  <a:lnTo>
                    <a:pt x="67692" y="46801"/>
                  </a:lnTo>
                  <a:lnTo>
                    <a:pt x="67914" y="44491"/>
                  </a:lnTo>
                  <a:lnTo>
                    <a:pt x="68336" y="42304"/>
                  </a:lnTo>
                  <a:lnTo>
                    <a:pt x="68760" y="40116"/>
                  </a:lnTo>
                  <a:lnTo>
                    <a:pt x="69308" y="38008"/>
                  </a:lnTo>
                  <a:lnTo>
                    <a:pt x="69775" y="35993"/>
                  </a:lnTo>
                  <a:lnTo>
                    <a:pt x="70242" y="33979"/>
                  </a:lnTo>
                  <a:lnTo>
                    <a:pt x="70729" y="32066"/>
                  </a:lnTo>
                  <a:lnTo>
                    <a:pt x="71139" y="30216"/>
                  </a:lnTo>
                  <a:lnTo>
                    <a:pt x="71549" y="28368"/>
                  </a:lnTo>
                  <a:lnTo>
                    <a:pt x="71922" y="26613"/>
                  </a:lnTo>
                  <a:lnTo>
                    <a:pt x="72233" y="24897"/>
                  </a:lnTo>
                  <a:lnTo>
                    <a:pt x="72545" y="23181"/>
                  </a:lnTo>
                  <a:lnTo>
                    <a:pt x="72798" y="21541"/>
                  </a:lnTo>
                  <a:lnTo>
                    <a:pt x="73007" y="19919"/>
                  </a:lnTo>
                  <a:lnTo>
                    <a:pt x="73217" y="18298"/>
                  </a:lnTo>
                  <a:lnTo>
                    <a:pt x="73367" y="16730"/>
                  </a:lnTo>
                  <a:lnTo>
                    <a:pt x="73490" y="15168"/>
                  </a:lnTo>
                  <a:lnTo>
                    <a:pt x="73612" y="13606"/>
                  </a:lnTo>
                  <a:lnTo>
                    <a:pt x="73685" y="12077"/>
                  </a:lnTo>
                  <a:lnTo>
                    <a:pt x="73744" y="10546"/>
                  </a:lnTo>
                  <a:lnTo>
                    <a:pt x="73802" y="9015"/>
                  </a:lnTo>
                  <a:lnTo>
                    <a:pt x="73693" y="7370"/>
                  </a:lnTo>
                  <a:lnTo>
                    <a:pt x="73841" y="5984"/>
                  </a:lnTo>
                  <a:lnTo>
                    <a:pt x="73989" y="4597"/>
                  </a:lnTo>
                  <a:lnTo>
                    <a:pt x="74334" y="3174"/>
                  </a:lnTo>
                  <a:lnTo>
                    <a:pt x="74634" y="2226"/>
                  </a:lnTo>
                  <a:lnTo>
                    <a:pt x="74934" y="1279"/>
                  </a:lnTo>
                  <a:lnTo>
                    <a:pt x="75316" y="604"/>
                  </a:lnTo>
                  <a:lnTo>
                    <a:pt x="75641" y="302"/>
                  </a:lnTo>
                  <a:lnTo>
                    <a:pt x="75965" y="0"/>
                  </a:lnTo>
                  <a:lnTo>
                    <a:pt x="76301" y="209"/>
                  </a:lnTo>
                  <a:lnTo>
                    <a:pt x="76582" y="411"/>
                  </a:lnTo>
                  <a:lnTo>
                    <a:pt x="76865" y="614"/>
                  </a:lnTo>
                  <a:lnTo>
                    <a:pt x="77207" y="1335"/>
                  </a:lnTo>
                  <a:lnTo>
                    <a:pt x="77332" y="152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909237" y="7080956"/>
            <a:ext cx="89182" cy="83172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4203182" y="6960465"/>
            <a:ext cx="254635" cy="349250"/>
            <a:chOff x="4203182" y="6960465"/>
            <a:chExt cx="254635" cy="349250"/>
          </a:xfrm>
        </p:grpSpPr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88747" y="6960465"/>
              <a:ext cx="72322" cy="1476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03182" y="7119741"/>
              <a:ext cx="254444" cy="189654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4643735" y="7085627"/>
            <a:ext cx="71120" cy="19050"/>
          </a:xfrm>
          <a:custGeom>
            <a:avLst/>
            <a:gdLst/>
            <a:ahLst/>
            <a:cxnLst/>
            <a:rect l="l" t="t" r="r" b="b"/>
            <a:pathLst>
              <a:path w="71120" h="19050">
                <a:moveTo>
                  <a:pt x="24386" y="18947"/>
                </a:moveTo>
                <a:lnTo>
                  <a:pt x="24386" y="18815"/>
                </a:lnTo>
                <a:lnTo>
                  <a:pt x="24518" y="18463"/>
                </a:lnTo>
                <a:lnTo>
                  <a:pt x="24386" y="18156"/>
                </a:lnTo>
                <a:lnTo>
                  <a:pt x="24254" y="17848"/>
                </a:lnTo>
                <a:lnTo>
                  <a:pt x="24034" y="17446"/>
                </a:lnTo>
                <a:lnTo>
                  <a:pt x="23595" y="17103"/>
                </a:lnTo>
                <a:lnTo>
                  <a:pt x="23155" y="16760"/>
                </a:lnTo>
                <a:lnTo>
                  <a:pt x="22401" y="16533"/>
                </a:lnTo>
                <a:lnTo>
                  <a:pt x="21751" y="16099"/>
                </a:lnTo>
                <a:lnTo>
                  <a:pt x="21101" y="15665"/>
                </a:lnTo>
                <a:lnTo>
                  <a:pt x="20472" y="15037"/>
                </a:lnTo>
                <a:lnTo>
                  <a:pt x="19695" y="14499"/>
                </a:lnTo>
                <a:lnTo>
                  <a:pt x="18918" y="13961"/>
                </a:lnTo>
                <a:lnTo>
                  <a:pt x="18062" y="13371"/>
                </a:lnTo>
                <a:lnTo>
                  <a:pt x="17090" y="12872"/>
                </a:lnTo>
                <a:lnTo>
                  <a:pt x="16118" y="12374"/>
                </a:lnTo>
                <a:lnTo>
                  <a:pt x="15032" y="11903"/>
                </a:lnTo>
                <a:lnTo>
                  <a:pt x="13864" y="11509"/>
                </a:lnTo>
                <a:lnTo>
                  <a:pt x="12696" y="11115"/>
                </a:lnTo>
                <a:lnTo>
                  <a:pt x="11282" y="10916"/>
                </a:lnTo>
                <a:lnTo>
                  <a:pt x="10083" y="10509"/>
                </a:lnTo>
                <a:lnTo>
                  <a:pt x="8884" y="10103"/>
                </a:lnTo>
                <a:lnTo>
                  <a:pt x="7811" y="9545"/>
                </a:lnTo>
                <a:lnTo>
                  <a:pt x="6668" y="9070"/>
                </a:lnTo>
                <a:lnTo>
                  <a:pt x="5525" y="8594"/>
                </a:lnTo>
                <a:lnTo>
                  <a:pt x="4146" y="8085"/>
                </a:lnTo>
                <a:lnTo>
                  <a:pt x="3225" y="7656"/>
                </a:lnTo>
                <a:lnTo>
                  <a:pt x="2305" y="7227"/>
                </a:lnTo>
                <a:lnTo>
                  <a:pt x="1666" y="6960"/>
                </a:lnTo>
                <a:lnTo>
                  <a:pt x="1145" y="6494"/>
                </a:lnTo>
                <a:lnTo>
                  <a:pt x="624" y="6029"/>
                </a:lnTo>
                <a:lnTo>
                  <a:pt x="201" y="5401"/>
                </a:lnTo>
                <a:lnTo>
                  <a:pt x="100" y="4866"/>
                </a:lnTo>
                <a:lnTo>
                  <a:pt x="0" y="4330"/>
                </a:lnTo>
                <a:lnTo>
                  <a:pt x="151" y="3761"/>
                </a:lnTo>
                <a:lnTo>
                  <a:pt x="541" y="3281"/>
                </a:lnTo>
                <a:lnTo>
                  <a:pt x="932" y="2800"/>
                </a:lnTo>
                <a:lnTo>
                  <a:pt x="5540" y="1058"/>
                </a:lnTo>
                <a:lnTo>
                  <a:pt x="6717" y="804"/>
                </a:lnTo>
                <a:lnTo>
                  <a:pt x="20447" y="0"/>
                </a:lnTo>
                <a:lnTo>
                  <a:pt x="22109" y="4"/>
                </a:lnTo>
                <a:lnTo>
                  <a:pt x="23756" y="11"/>
                </a:lnTo>
                <a:lnTo>
                  <a:pt x="25403" y="17"/>
                </a:lnTo>
                <a:lnTo>
                  <a:pt x="27061" y="39"/>
                </a:lnTo>
                <a:lnTo>
                  <a:pt x="28704" y="59"/>
                </a:lnTo>
                <a:lnTo>
                  <a:pt x="30345" y="79"/>
                </a:lnTo>
                <a:lnTo>
                  <a:pt x="31984" y="106"/>
                </a:lnTo>
                <a:lnTo>
                  <a:pt x="33608" y="129"/>
                </a:lnTo>
                <a:lnTo>
                  <a:pt x="35232" y="152"/>
                </a:lnTo>
                <a:lnTo>
                  <a:pt x="36845" y="177"/>
                </a:lnTo>
                <a:lnTo>
                  <a:pt x="38448" y="198"/>
                </a:lnTo>
                <a:lnTo>
                  <a:pt x="47949" y="296"/>
                </a:lnTo>
                <a:lnTo>
                  <a:pt x="49517" y="307"/>
                </a:lnTo>
                <a:lnTo>
                  <a:pt x="57296" y="337"/>
                </a:lnTo>
                <a:lnTo>
                  <a:pt x="58848" y="341"/>
                </a:lnTo>
                <a:lnTo>
                  <a:pt x="60396" y="341"/>
                </a:lnTo>
                <a:lnTo>
                  <a:pt x="61945" y="343"/>
                </a:lnTo>
                <a:lnTo>
                  <a:pt x="63493" y="344"/>
                </a:lnTo>
                <a:lnTo>
                  <a:pt x="65303" y="344"/>
                </a:lnTo>
                <a:lnTo>
                  <a:pt x="66587" y="344"/>
                </a:lnTo>
                <a:lnTo>
                  <a:pt x="67870" y="344"/>
                </a:lnTo>
                <a:lnTo>
                  <a:pt x="68977" y="210"/>
                </a:lnTo>
                <a:lnTo>
                  <a:pt x="69646" y="341"/>
                </a:lnTo>
                <a:lnTo>
                  <a:pt x="70315" y="472"/>
                </a:lnTo>
                <a:lnTo>
                  <a:pt x="70617" y="823"/>
                </a:lnTo>
                <a:lnTo>
                  <a:pt x="66888" y="3181"/>
                </a:lnTo>
                <a:lnTo>
                  <a:pt x="65809" y="3482"/>
                </a:lnTo>
                <a:lnTo>
                  <a:pt x="64468" y="3757"/>
                </a:lnTo>
                <a:lnTo>
                  <a:pt x="63078" y="3988"/>
                </a:lnTo>
                <a:lnTo>
                  <a:pt x="61688" y="4218"/>
                </a:lnTo>
                <a:lnTo>
                  <a:pt x="53644" y="4919"/>
                </a:lnTo>
                <a:lnTo>
                  <a:pt x="51984" y="5011"/>
                </a:lnTo>
                <a:lnTo>
                  <a:pt x="50276" y="5066"/>
                </a:lnTo>
                <a:lnTo>
                  <a:pt x="48591" y="5109"/>
                </a:lnTo>
                <a:lnTo>
                  <a:pt x="46905" y="5153"/>
                </a:lnTo>
                <a:lnTo>
                  <a:pt x="45207" y="5170"/>
                </a:lnTo>
                <a:lnTo>
                  <a:pt x="43531" y="5183"/>
                </a:lnTo>
                <a:lnTo>
                  <a:pt x="41856" y="5196"/>
                </a:lnTo>
                <a:lnTo>
                  <a:pt x="40187" y="5191"/>
                </a:lnTo>
                <a:lnTo>
                  <a:pt x="38538" y="5186"/>
                </a:lnTo>
                <a:lnTo>
                  <a:pt x="36889" y="5181"/>
                </a:lnTo>
                <a:lnTo>
                  <a:pt x="35255" y="5167"/>
                </a:lnTo>
                <a:lnTo>
                  <a:pt x="33636" y="5153"/>
                </a:lnTo>
                <a:lnTo>
                  <a:pt x="32016" y="5140"/>
                </a:lnTo>
                <a:lnTo>
                  <a:pt x="30414" y="5123"/>
                </a:lnTo>
                <a:lnTo>
                  <a:pt x="28821" y="5108"/>
                </a:lnTo>
                <a:lnTo>
                  <a:pt x="27228" y="5094"/>
                </a:lnTo>
                <a:lnTo>
                  <a:pt x="19384" y="5029"/>
                </a:lnTo>
                <a:lnTo>
                  <a:pt x="17825" y="5019"/>
                </a:lnTo>
                <a:lnTo>
                  <a:pt x="16274" y="5011"/>
                </a:lnTo>
                <a:lnTo>
                  <a:pt x="14723" y="5004"/>
                </a:lnTo>
                <a:lnTo>
                  <a:pt x="13172" y="4997"/>
                </a:lnTo>
                <a:lnTo>
                  <a:pt x="11362" y="4992"/>
                </a:lnTo>
                <a:lnTo>
                  <a:pt x="10079" y="4988"/>
                </a:lnTo>
                <a:lnTo>
                  <a:pt x="8796" y="4983"/>
                </a:lnTo>
                <a:lnTo>
                  <a:pt x="7692" y="4981"/>
                </a:lnTo>
                <a:lnTo>
                  <a:pt x="7024" y="4979"/>
                </a:lnTo>
                <a:lnTo>
                  <a:pt x="6357" y="4977"/>
                </a:lnTo>
                <a:lnTo>
                  <a:pt x="6057" y="4976"/>
                </a:lnTo>
                <a:lnTo>
                  <a:pt x="6510" y="4975"/>
                </a:lnTo>
                <a:lnTo>
                  <a:pt x="7130" y="4975"/>
                </a:lnTo>
                <a:lnTo>
                  <a:pt x="7751" y="4976"/>
                </a:lnTo>
                <a:lnTo>
                  <a:pt x="8720" y="4976"/>
                </a:lnTo>
                <a:lnTo>
                  <a:pt x="9800" y="4977"/>
                </a:lnTo>
                <a:lnTo>
                  <a:pt x="10881" y="4977"/>
                </a:lnTo>
                <a:lnTo>
                  <a:pt x="12224" y="4978"/>
                </a:lnTo>
                <a:lnTo>
                  <a:pt x="13615" y="4978"/>
                </a:lnTo>
                <a:lnTo>
                  <a:pt x="15006" y="4979"/>
                </a:lnTo>
                <a:lnTo>
                  <a:pt x="16703" y="4848"/>
                </a:lnTo>
                <a:lnTo>
                  <a:pt x="18145" y="4981"/>
                </a:lnTo>
                <a:lnTo>
                  <a:pt x="19586" y="5113"/>
                </a:lnTo>
                <a:lnTo>
                  <a:pt x="20908" y="5466"/>
                </a:lnTo>
                <a:lnTo>
                  <a:pt x="22261" y="5774"/>
                </a:lnTo>
                <a:lnTo>
                  <a:pt x="23614" y="6081"/>
                </a:lnTo>
                <a:lnTo>
                  <a:pt x="25053" y="6484"/>
                </a:lnTo>
                <a:lnTo>
                  <a:pt x="26263" y="6827"/>
                </a:lnTo>
                <a:lnTo>
                  <a:pt x="27475" y="7170"/>
                </a:lnTo>
                <a:lnTo>
                  <a:pt x="28984" y="7664"/>
                </a:lnTo>
                <a:lnTo>
                  <a:pt x="29528" y="7832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4862924" y="6882079"/>
            <a:ext cx="948690" cy="581025"/>
            <a:chOff x="4862924" y="6882079"/>
            <a:chExt cx="948690" cy="581025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94810" y="6882079"/>
              <a:ext cx="163986" cy="2448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62924" y="7163911"/>
              <a:ext cx="948414" cy="299069"/>
            </a:xfrm>
            <a:prstGeom prst="rect">
              <a:avLst/>
            </a:prstGeom>
          </p:spPr>
        </p:pic>
      </p:grpSp>
      <p:sp>
        <p:nvSpPr>
          <p:cNvPr id="78" name="object 78"/>
          <p:cNvSpPr/>
          <p:nvPr/>
        </p:nvSpPr>
        <p:spPr>
          <a:xfrm>
            <a:off x="5151378" y="6951387"/>
            <a:ext cx="19685" cy="72390"/>
          </a:xfrm>
          <a:custGeom>
            <a:avLst/>
            <a:gdLst/>
            <a:ahLst/>
            <a:cxnLst/>
            <a:rect l="l" t="t" r="r" b="b"/>
            <a:pathLst>
              <a:path w="19685" h="72390">
                <a:moveTo>
                  <a:pt x="19391" y="4253"/>
                </a:moveTo>
                <a:lnTo>
                  <a:pt x="19260" y="4253"/>
                </a:lnTo>
                <a:lnTo>
                  <a:pt x="19040" y="4253"/>
                </a:lnTo>
                <a:lnTo>
                  <a:pt x="18600" y="4253"/>
                </a:lnTo>
                <a:lnTo>
                  <a:pt x="18161" y="4253"/>
                </a:lnTo>
                <a:lnTo>
                  <a:pt x="17407" y="4385"/>
                </a:lnTo>
                <a:lnTo>
                  <a:pt x="16757" y="4253"/>
                </a:lnTo>
                <a:lnTo>
                  <a:pt x="16107" y="4122"/>
                </a:lnTo>
                <a:lnTo>
                  <a:pt x="15477" y="3770"/>
                </a:lnTo>
                <a:lnTo>
                  <a:pt x="14701" y="3462"/>
                </a:lnTo>
                <a:lnTo>
                  <a:pt x="13924" y="3155"/>
                </a:lnTo>
                <a:lnTo>
                  <a:pt x="13068" y="2753"/>
                </a:lnTo>
                <a:lnTo>
                  <a:pt x="12096" y="2410"/>
                </a:lnTo>
                <a:lnTo>
                  <a:pt x="6156" y="827"/>
                </a:lnTo>
                <a:lnTo>
                  <a:pt x="5089" y="597"/>
                </a:lnTo>
                <a:lnTo>
                  <a:pt x="4021" y="367"/>
                </a:lnTo>
                <a:lnTo>
                  <a:pt x="3169" y="47"/>
                </a:lnTo>
                <a:lnTo>
                  <a:pt x="2465" y="23"/>
                </a:lnTo>
                <a:lnTo>
                  <a:pt x="51" y="2109"/>
                </a:lnTo>
                <a:lnTo>
                  <a:pt x="0" y="2846"/>
                </a:lnTo>
                <a:lnTo>
                  <a:pt x="293" y="3811"/>
                </a:lnTo>
                <a:lnTo>
                  <a:pt x="558" y="4882"/>
                </a:lnTo>
                <a:lnTo>
                  <a:pt x="823" y="5953"/>
                </a:lnTo>
                <a:lnTo>
                  <a:pt x="1130" y="7348"/>
                </a:lnTo>
                <a:lnTo>
                  <a:pt x="1640" y="8536"/>
                </a:lnTo>
                <a:lnTo>
                  <a:pt x="2149" y="9724"/>
                </a:lnTo>
                <a:lnTo>
                  <a:pt x="2938" y="10832"/>
                </a:lnTo>
                <a:lnTo>
                  <a:pt x="3616" y="12008"/>
                </a:lnTo>
                <a:lnTo>
                  <a:pt x="4293" y="13185"/>
                </a:lnTo>
                <a:lnTo>
                  <a:pt x="5057" y="14358"/>
                </a:lnTo>
                <a:lnTo>
                  <a:pt x="5703" y="15592"/>
                </a:lnTo>
                <a:lnTo>
                  <a:pt x="6349" y="16825"/>
                </a:lnTo>
                <a:lnTo>
                  <a:pt x="6971" y="18095"/>
                </a:lnTo>
                <a:lnTo>
                  <a:pt x="7492" y="19411"/>
                </a:lnTo>
                <a:lnTo>
                  <a:pt x="8013" y="20728"/>
                </a:lnTo>
                <a:lnTo>
                  <a:pt x="8457" y="22093"/>
                </a:lnTo>
                <a:lnTo>
                  <a:pt x="8826" y="23492"/>
                </a:lnTo>
                <a:lnTo>
                  <a:pt x="9195" y="24890"/>
                </a:lnTo>
                <a:lnTo>
                  <a:pt x="9345" y="26335"/>
                </a:lnTo>
                <a:lnTo>
                  <a:pt x="9708" y="27800"/>
                </a:lnTo>
                <a:lnTo>
                  <a:pt x="10071" y="29265"/>
                </a:lnTo>
                <a:lnTo>
                  <a:pt x="10573" y="30768"/>
                </a:lnTo>
                <a:lnTo>
                  <a:pt x="11003" y="32281"/>
                </a:lnTo>
                <a:lnTo>
                  <a:pt x="11433" y="33794"/>
                </a:lnTo>
                <a:lnTo>
                  <a:pt x="11896" y="35335"/>
                </a:lnTo>
                <a:lnTo>
                  <a:pt x="12286" y="36878"/>
                </a:lnTo>
                <a:lnTo>
                  <a:pt x="12676" y="38421"/>
                </a:lnTo>
                <a:lnTo>
                  <a:pt x="13040" y="39982"/>
                </a:lnTo>
                <a:lnTo>
                  <a:pt x="13344" y="41542"/>
                </a:lnTo>
                <a:lnTo>
                  <a:pt x="13648" y="43102"/>
                </a:lnTo>
                <a:lnTo>
                  <a:pt x="13901" y="44671"/>
                </a:lnTo>
                <a:lnTo>
                  <a:pt x="14110" y="46239"/>
                </a:lnTo>
                <a:lnTo>
                  <a:pt x="14319" y="47806"/>
                </a:lnTo>
                <a:lnTo>
                  <a:pt x="14605" y="49508"/>
                </a:lnTo>
                <a:lnTo>
                  <a:pt x="14599" y="50944"/>
                </a:lnTo>
                <a:lnTo>
                  <a:pt x="14594" y="52380"/>
                </a:lnTo>
                <a:lnTo>
                  <a:pt x="14320" y="53596"/>
                </a:lnTo>
                <a:lnTo>
                  <a:pt x="14077" y="54854"/>
                </a:lnTo>
                <a:lnTo>
                  <a:pt x="13832" y="56112"/>
                </a:lnTo>
                <a:lnTo>
                  <a:pt x="13458" y="57274"/>
                </a:lnTo>
                <a:lnTo>
                  <a:pt x="13136" y="58493"/>
                </a:lnTo>
                <a:lnTo>
                  <a:pt x="12815" y="59712"/>
                </a:lnTo>
                <a:lnTo>
                  <a:pt x="12585" y="61045"/>
                </a:lnTo>
                <a:lnTo>
                  <a:pt x="12147" y="62168"/>
                </a:lnTo>
                <a:lnTo>
                  <a:pt x="11709" y="63293"/>
                </a:lnTo>
                <a:lnTo>
                  <a:pt x="11064" y="64220"/>
                </a:lnTo>
                <a:lnTo>
                  <a:pt x="10510" y="65237"/>
                </a:lnTo>
                <a:lnTo>
                  <a:pt x="9957" y="66255"/>
                </a:lnTo>
                <a:lnTo>
                  <a:pt x="9477" y="67350"/>
                </a:lnTo>
                <a:lnTo>
                  <a:pt x="8828" y="68273"/>
                </a:lnTo>
                <a:lnTo>
                  <a:pt x="3728" y="71795"/>
                </a:lnTo>
                <a:lnTo>
                  <a:pt x="2791" y="71983"/>
                </a:lnTo>
                <a:lnTo>
                  <a:pt x="1447" y="71883"/>
                </a:lnTo>
                <a:lnTo>
                  <a:pt x="990" y="7190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392804" y="6862115"/>
            <a:ext cx="345484" cy="24739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080650" y="6995012"/>
            <a:ext cx="107665" cy="6821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367943" y="6875764"/>
            <a:ext cx="196457" cy="330183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6723438" y="6984707"/>
            <a:ext cx="49530" cy="31750"/>
          </a:xfrm>
          <a:custGeom>
            <a:avLst/>
            <a:gdLst/>
            <a:ahLst/>
            <a:cxnLst/>
            <a:rect l="l" t="t" r="r" b="b"/>
            <a:pathLst>
              <a:path w="49529" h="31750">
                <a:moveTo>
                  <a:pt x="11129" y="31438"/>
                </a:moveTo>
                <a:lnTo>
                  <a:pt x="11129" y="31305"/>
                </a:lnTo>
                <a:lnTo>
                  <a:pt x="11261" y="30953"/>
                </a:lnTo>
                <a:lnTo>
                  <a:pt x="11129" y="30646"/>
                </a:lnTo>
                <a:lnTo>
                  <a:pt x="10997" y="30339"/>
                </a:lnTo>
                <a:lnTo>
                  <a:pt x="10645" y="30068"/>
                </a:lnTo>
                <a:lnTo>
                  <a:pt x="10338" y="29594"/>
                </a:lnTo>
                <a:lnTo>
                  <a:pt x="10031" y="29119"/>
                </a:lnTo>
                <a:lnTo>
                  <a:pt x="9761" y="28408"/>
                </a:lnTo>
                <a:lnTo>
                  <a:pt x="9286" y="27799"/>
                </a:lnTo>
                <a:lnTo>
                  <a:pt x="8811" y="27189"/>
                </a:lnTo>
                <a:lnTo>
                  <a:pt x="8101" y="26643"/>
                </a:lnTo>
                <a:lnTo>
                  <a:pt x="7491" y="25937"/>
                </a:lnTo>
                <a:lnTo>
                  <a:pt x="6881" y="25232"/>
                </a:lnTo>
                <a:lnTo>
                  <a:pt x="6335" y="24334"/>
                </a:lnTo>
                <a:lnTo>
                  <a:pt x="5629" y="23569"/>
                </a:lnTo>
                <a:lnTo>
                  <a:pt x="4924" y="22804"/>
                </a:lnTo>
                <a:lnTo>
                  <a:pt x="4025" y="22145"/>
                </a:lnTo>
                <a:lnTo>
                  <a:pt x="3260" y="21348"/>
                </a:lnTo>
                <a:lnTo>
                  <a:pt x="2495" y="20551"/>
                </a:lnTo>
                <a:lnTo>
                  <a:pt x="1573" y="19597"/>
                </a:lnTo>
                <a:lnTo>
                  <a:pt x="1040" y="18787"/>
                </a:lnTo>
                <a:lnTo>
                  <a:pt x="506" y="17978"/>
                </a:lnTo>
                <a:lnTo>
                  <a:pt x="125" y="17171"/>
                </a:lnTo>
                <a:lnTo>
                  <a:pt x="62" y="16494"/>
                </a:lnTo>
                <a:lnTo>
                  <a:pt x="0" y="15816"/>
                </a:lnTo>
                <a:lnTo>
                  <a:pt x="217" y="15219"/>
                </a:lnTo>
                <a:lnTo>
                  <a:pt x="664" y="14723"/>
                </a:lnTo>
                <a:lnTo>
                  <a:pt x="1110" y="14225"/>
                </a:lnTo>
                <a:lnTo>
                  <a:pt x="14676" y="12323"/>
                </a:lnTo>
                <a:lnTo>
                  <a:pt x="16251" y="12309"/>
                </a:lnTo>
                <a:lnTo>
                  <a:pt x="17898" y="12331"/>
                </a:lnTo>
                <a:lnTo>
                  <a:pt x="19535" y="12351"/>
                </a:lnTo>
                <a:lnTo>
                  <a:pt x="21170" y="12372"/>
                </a:lnTo>
                <a:lnTo>
                  <a:pt x="22839" y="12411"/>
                </a:lnTo>
                <a:lnTo>
                  <a:pt x="24490" y="12445"/>
                </a:lnTo>
                <a:lnTo>
                  <a:pt x="26142" y="12479"/>
                </a:lnTo>
                <a:lnTo>
                  <a:pt x="27802" y="12521"/>
                </a:lnTo>
                <a:lnTo>
                  <a:pt x="29445" y="12556"/>
                </a:lnTo>
                <a:lnTo>
                  <a:pt x="31088" y="12592"/>
                </a:lnTo>
                <a:lnTo>
                  <a:pt x="32724" y="12627"/>
                </a:lnTo>
                <a:lnTo>
                  <a:pt x="34346" y="12657"/>
                </a:lnTo>
                <a:lnTo>
                  <a:pt x="35969" y="12686"/>
                </a:lnTo>
                <a:lnTo>
                  <a:pt x="37712" y="12845"/>
                </a:lnTo>
                <a:lnTo>
                  <a:pt x="39180" y="12735"/>
                </a:lnTo>
                <a:lnTo>
                  <a:pt x="40649" y="12625"/>
                </a:lnTo>
                <a:lnTo>
                  <a:pt x="41885" y="12290"/>
                </a:lnTo>
                <a:lnTo>
                  <a:pt x="43158" y="11997"/>
                </a:lnTo>
                <a:lnTo>
                  <a:pt x="44432" y="11704"/>
                </a:lnTo>
                <a:lnTo>
                  <a:pt x="45863" y="11312"/>
                </a:lnTo>
                <a:lnTo>
                  <a:pt x="46823" y="10977"/>
                </a:lnTo>
                <a:lnTo>
                  <a:pt x="47783" y="10643"/>
                </a:lnTo>
                <a:lnTo>
                  <a:pt x="48542" y="10288"/>
                </a:lnTo>
                <a:lnTo>
                  <a:pt x="48917" y="9990"/>
                </a:lnTo>
                <a:lnTo>
                  <a:pt x="49293" y="9691"/>
                </a:lnTo>
                <a:lnTo>
                  <a:pt x="47456" y="8611"/>
                </a:lnTo>
                <a:lnTo>
                  <a:pt x="46680" y="8454"/>
                </a:lnTo>
                <a:lnTo>
                  <a:pt x="45598" y="8341"/>
                </a:lnTo>
                <a:lnTo>
                  <a:pt x="44424" y="8248"/>
                </a:lnTo>
                <a:lnTo>
                  <a:pt x="43251" y="8155"/>
                </a:lnTo>
                <a:lnTo>
                  <a:pt x="41850" y="8097"/>
                </a:lnTo>
                <a:lnTo>
                  <a:pt x="40413" y="8052"/>
                </a:lnTo>
                <a:lnTo>
                  <a:pt x="38977" y="8007"/>
                </a:lnTo>
                <a:lnTo>
                  <a:pt x="37392" y="7988"/>
                </a:lnTo>
                <a:lnTo>
                  <a:pt x="35804" y="7974"/>
                </a:lnTo>
                <a:lnTo>
                  <a:pt x="34215" y="7960"/>
                </a:lnTo>
                <a:lnTo>
                  <a:pt x="32543" y="7963"/>
                </a:lnTo>
                <a:lnTo>
                  <a:pt x="30886" y="7967"/>
                </a:lnTo>
                <a:lnTo>
                  <a:pt x="29230" y="7972"/>
                </a:lnTo>
                <a:lnTo>
                  <a:pt x="27271" y="8118"/>
                </a:lnTo>
                <a:lnTo>
                  <a:pt x="25860" y="7998"/>
                </a:lnTo>
                <a:lnTo>
                  <a:pt x="21088" y="5912"/>
                </a:lnTo>
                <a:lnTo>
                  <a:pt x="21430" y="5565"/>
                </a:lnTo>
                <a:lnTo>
                  <a:pt x="21989" y="5274"/>
                </a:lnTo>
                <a:lnTo>
                  <a:pt x="22547" y="4981"/>
                </a:lnTo>
                <a:lnTo>
                  <a:pt x="28246" y="3933"/>
                </a:lnTo>
                <a:lnTo>
                  <a:pt x="29618" y="3781"/>
                </a:lnTo>
                <a:lnTo>
                  <a:pt x="31176" y="3540"/>
                </a:lnTo>
                <a:lnTo>
                  <a:pt x="32742" y="3581"/>
                </a:lnTo>
                <a:lnTo>
                  <a:pt x="34308" y="3624"/>
                </a:lnTo>
                <a:lnTo>
                  <a:pt x="42633" y="6471"/>
                </a:lnTo>
                <a:lnTo>
                  <a:pt x="42212" y="6894"/>
                </a:lnTo>
                <a:lnTo>
                  <a:pt x="41831" y="7004"/>
                </a:lnTo>
                <a:lnTo>
                  <a:pt x="41450" y="7116"/>
                </a:lnTo>
                <a:lnTo>
                  <a:pt x="36850" y="2767"/>
                </a:lnTo>
                <a:lnTo>
                  <a:pt x="36385" y="1868"/>
                </a:lnTo>
                <a:lnTo>
                  <a:pt x="35843" y="461"/>
                </a:lnTo>
                <a:lnTo>
                  <a:pt x="35642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6954367" y="6759980"/>
            <a:ext cx="1081405" cy="596265"/>
            <a:chOff x="6954367" y="6759980"/>
            <a:chExt cx="1081405" cy="596265"/>
          </a:xfrm>
        </p:grpSpPr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96071" y="6806926"/>
              <a:ext cx="69755" cy="10601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63122" y="6788980"/>
              <a:ext cx="87528" cy="11047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840196" y="6769505"/>
              <a:ext cx="34925" cy="74295"/>
            </a:xfrm>
            <a:custGeom>
              <a:avLst/>
              <a:gdLst/>
              <a:ahLst/>
              <a:cxnLst/>
              <a:rect l="l" t="t" r="r" b="b"/>
              <a:pathLst>
                <a:path w="34925" h="74295">
                  <a:moveTo>
                    <a:pt x="2061" y="13932"/>
                  </a:moveTo>
                  <a:lnTo>
                    <a:pt x="1930" y="13932"/>
                  </a:lnTo>
                  <a:lnTo>
                    <a:pt x="1577" y="14064"/>
                  </a:lnTo>
                  <a:lnTo>
                    <a:pt x="1269" y="13932"/>
                  </a:lnTo>
                  <a:lnTo>
                    <a:pt x="962" y="13800"/>
                  </a:lnTo>
                  <a:lnTo>
                    <a:pt x="428" y="13448"/>
                  </a:lnTo>
                  <a:lnTo>
                    <a:pt x="218" y="13141"/>
                  </a:lnTo>
                  <a:lnTo>
                    <a:pt x="6" y="12834"/>
                  </a:lnTo>
                  <a:lnTo>
                    <a:pt x="0" y="12563"/>
                  </a:lnTo>
                  <a:lnTo>
                    <a:pt x="5" y="12089"/>
                  </a:lnTo>
                  <a:lnTo>
                    <a:pt x="10" y="11614"/>
                  </a:lnTo>
                  <a:lnTo>
                    <a:pt x="2974" y="7443"/>
                  </a:lnTo>
                  <a:lnTo>
                    <a:pt x="3762" y="6854"/>
                  </a:lnTo>
                  <a:lnTo>
                    <a:pt x="4551" y="6264"/>
                  </a:lnTo>
                  <a:lnTo>
                    <a:pt x="5314" y="5524"/>
                  </a:lnTo>
                  <a:lnTo>
                    <a:pt x="6202" y="4895"/>
                  </a:lnTo>
                  <a:lnTo>
                    <a:pt x="16394" y="638"/>
                  </a:lnTo>
                  <a:lnTo>
                    <a:pt x="17751" y="368"/>
                  </a:lnTo>
                  <a:lnTo>
                    <a:pt x="19320" y="46"/>
                  </a:lnTo>
                  <a:lnTo>
                    <a:pt x="20649" y="23"/>
                  </a:lnTo>
                  <a:lnTo>
                    <a:pt x="21976" y="0"/>
                  </a:lnTo>
                  <a:lnTo>
                    <a:pt x="23143" y="262"/>
                  </a:lnTo>
                  <a:lnTo>
                    <a:pt x="24363" y="497"/>
                  </a:lnTo>
                  <a:lnTo>
                    <a:pt x="25582" y="733"/>
                  </a:lnTo>
                  <a:lnTo>
                    <a:pt x="26877" y="979"/>
                  </a:lnTo>
                  <a:lnTo>
                    <a:pt x="27968" y="1437"/>
                  </a:lnTo>
                  <a:lnTo>
                    <a:pt x="29057" y="1893"/>
                  </a:lnTo>
                  <a:lnTo>
                    <a:pt x="33007" y="5958"/>
                  </a:lnTo>
                  <a:lnTo>
                    <a:pt x="33579" y="6995"/>
                  </a:lnTo>
                  <a:lnTo>
                    <a:pt x="34128" y="8197"/>
                  </a:lnTo>
                  <a:lnTo>
                    <a:pt x="34337" y="9464"/>
                  </a:lnTo>
                  <a:lnTo>
                    <a:pt x="34545" y="10731"/>
                  </a:lnTo>
                  <a:lnTo>
                    <a:pt x="34401" y="12129"/>
                  </a:lnTo>
                  <a:lnTo>
                    <a:pt x="34262" y="13559"/>
                  </a:lnTo>
                  <a:lnTo>
                    <a:pt x="32351" y="20682"/>
                  </a:lnTo>
                  <a:lnTo>
                    <a:pt x="31727" y="21961"/>
                  </a:lnTo>
                  <a:lnTo>
                    <a:pt x="31103" y="23240"/>
                  </a:lnTo>
                  <a:lnTo>
                    <a:pt x="30505" y="24454"/>
                  </a:lnTo>
                  <a:lnTo>
                    <a:pt x="29754" y="25719"/>
                  </a:lnTo>
                  <a:lnTo>
                    <a:pt x="29005" y="26984"/>
                  </a:lnTo>
                  <a:lnTo>
                    <a:pt x="28044" y="28244"/>
                  </a:lnTo>
                  <a:lnTo>
                    <a:pt x="27226" y="29550"/>
                  </a:lnTo>
                  <a:lnTo>
                    <a:pt x="26407" y="30857"/>
                  </a:lnTo>
                  <a:lnTo>
                    <a:pt x="25693" y="32321"/>
                  </a:lnTo>
                  <a:lnTo>
                    <a:pt x="24848" y="33558"/>
                  </a:lnTo>
                  <a:lnTo>
                    <a:pt x="24003" y="34795"/>
                  </a:lnTo>
                  <a:lnTo>
                    <a:pt x="23005" y="35849"/>
                  </a:lnTo>
                  <a:lnTo>
                    <a:pt x="22159" y="36973"/>
                  </a:lnTo>
                  <a:lnTo>
                    <a:pt x="21312" y="38097"/>
                  </a:lnTo>
                  <a:lnTo>
                    <a:pt x="20474" y="39425"/>
                  </a:lnTo>
                  <a:lnTo>
                    <a:pt x="19771" y="40302"/>
                  </a:lnTo>
                  <a:lnTo>
                    <a:pt x="19068" y="41178"/>
                  </a:lnTo>
                  <a:lnTo>
                    <a:pt x="18321" y="41759"/>
                  </a:lnTo>
                  <a:lnTo>
                    <a:pt x="17940" y="42230"/>
                  </a:lnTo>
                  <a:lnTo>
                    <a:pt x="17560" y="42702"/>
                  </a:lnTo>
                  <a:lnTo>
                    <a:pt x="17381" y="42943"/>
                  </a:lnTo>
                  <a:lnTo>
                    <a:pt x="17491" y="43132"/>
                  </a:lnTo>
                  <a:lnTo>
                    <a:pt x="17600" y="43320"/>
                  </a:lnTo>
                  <a:lnTo>
                    <a:pt x="17998" y="43350"/>
                  </a:lnTo>
                  <a:lnTo>
                    <a:pt x="18598" y="43365"/>
                  </a:lnTo>
                  <a:lnTo>
                    <a:pt x="19198" y="43381"/>
                  </a:lnTo>
                  <a:lnTo>
                    <a:pt x="20214" y="43167"/>
                  </a:lnTo>
                  <a:lnTo>
                    <a:pt x="21088" y="43226"/>
                  </a:lnTo>
                  <a:lnTo>
                    <a:pt x="21963" y="43284"/>
                  </a:lnTo>
                  <a:lnTo>
                    <a:pt x="22983" y="43381"/>
                  </a:lnTo>
                  <a:lnTo>
                    <a:pt x="23846" y="43715"/>
                  </a:lnTo>
                  <a:lnTo>
                    <a:pt x="24710" y="44048"/>
                  </a:lnTo>
                  <a:lnTo>
                    <a:pt x="25426" y="44680"/>
                  </a:lnTo>
                  <a:lnTo>
                    <a:pt x="26268" y="45225"/>
                  </a:lnTo>
                  <a:lnTo>
                    <a:pt x="27112" y="45771"/>
                  </a:lnTo>
                  <a:lnTo>
                    <a:pt x="28214" y="46432"/>
                  </a:lnTo>
                  <a:lnTo>
                    <a:pt x="28903" y="46990"/>
                  </a:lnTo>
                  <a:lnTo>
                    <a:pt x="31084" y="50610"/>
                  </a:lnTo>
                  <a:lnTo>
                    <a:pt x="31223" y="51396"/>
                  </a:lnTo>
                  <a:lnTo>
                    <a:pt x="31235" y="52292"/>
                  </a:lnTo>
                  <a:lnTo>
                    <a:pt x="31237" y="53299"/>
                  </a:lnTo>
                  <a:lnTo>
                    <a:pt x="31239" y="54307"/>
                  </a:lnTo>
                  <a:lnTo>
                    <a:pt x="31298" y="55576"/>
                  </a:lnTo>
                  <a:lnTo>
                    <a:pt x="31101" y="56655"/>
                  </a:lnTo>
                  <a:lnTo>
                    <a:pt x="30904" y="57735"/>
                  </a:lnTo>
                  <a:lnTo>
                    <a:pt x="30448" y="58711"/>
                  </a:lnTo>
                  <a:lnTo>
                    <a:pt x="30052" y="59773"/>
                  </a:lnTo>
                  <a:lnTo>
                    <a:pt x="29656" y="60837"/>
                  </a:lnTo>
                  <a:lnTo>
                    <a:pt x="29285" y="62028"/>
                  </a:lnTo>
                  <a:lnTo>
                    <a:pt x="28726" y="63034"/>
                  </a:lnTo>
                  <a:lnTo>
                    <a:pt x="28165" y="64041"/>
                  </a:lnTo>
                  <a:lnTo>
                    <a:pt x="27372" y="64872"/>
                  </a:lnTo>
                  <a:lnTo>
                    <a:pt x="26694" y="65812"/>
                  </a:lnTo>
                  <a:lnTo>
                    <a:pt x="26016" y="66750"/>
                  </a:lnTo>
                  <a:lnTo>
                    <a:pt x="25410" y="67789"/>
                  </a:lnTo>
                  <a:lnTo>
                    <a:pt x="24655" y="68667"/>
                  </a:lnTo>
                  <a:lnTo>
                    <a:pt x="23901" y="69543"/>
                  </a:lnTo>
                  <a:lnTo>
                    <a:pt x="23097" y="70377"/>
                  </a:lnTo>
                  <a:lnTo>
                    <a:pt x="22169" y="71074"/>
                  </a:lnTo>
                  <a:lnTo>
                    <a:pt x="21241" y="71772"/>
                  </a:lnTo>
                  <a:lnTo>
                    <a:pt x="20210" y="72361"/>
                  </a:lnTo>
                  <a:lnTo>
                    <a:pt x="19089" y="72850"/>
                  </a:lnTo>
                  <a:lnTo>
                    <a:pt x="17969" y="73339"/>
                  </a:lnTo>
                  <a:lnTo>
                    <a:pt x="16605" y="73838"/>
                  </a:lnTo>
                  <a:lnTo>
                    <a:pt x="15447" y="74007"/>
                  </a:lnTo>
                  <a:lnTo>
                    <a:pt x="14288" y="74177"/>
                  </a:lnTo>
                  <a:lnTo>
                    <a:pt x="12989" y="74018"/>
                  </a:lnTo>
                  <a:lnTo>
                    <a:pt x="12141" y="73868"/>
                  </a:lnTo>
                  <a:lnTo>
                    <a:pt x="11292" y="73717"/>
                  </a:lnTo>
                  <a:lnTo>
                    <a:pt x="10641" y="73257"/>
                  </a:lnTo>
                  <a:lnTo>
                    <a:pt x="10356" y="73104"/>
                  </a:lnTo>
                  <a:lnTo>
                    <a:pt x="10071" y="72950"/>
                  </a:lnTo>
                  <a:lnTo>
                    <a:pt x="10252" y="72944"/>
                  </a:lnTo>
                  <a:lnTo>
                    <a:pt x="10428" y="72948"/>
                  </a:lnTo>
                  <a:lnTo>
                    <a:pt x="10604" y="72951"/>
                  </a:lnTo>
                  <a:lnTo>
                    <a:pt x="11250" y="73093"/>
                  </a:lnTo>
                  <a:lnTo>
                    <a:pt x="11415" y="73123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94350" y="6881634"/>
              <a:ext cx="149732" cy="11646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54367" y="6804430"/>
              <a:ext cx="1081187" cy="551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0870" y="392583"/>
            <a:ext cx="3377107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4634" y="476682"/>
            <a:ext cx="2870137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11" dirty="0"/>
              <a:t>Transfer</a:t>
            </a:r>
            <a:r>
              <a:rPr spc="-88" dirty="0"/>
              <a:t> </a:t>
            </a:r>
            <a:r>
              <a:rPr spc="-6" dirty="0"/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654" y="1051966"/>
            <a:ext cx="8706803" cy="26309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linear time-invariant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defined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ratio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</a:t>
            </a:r>
            <a:r>
              <a:rPr sz="1980" dirty="0">
                <a:latin typeface="Arial MT"/>
                <a:cs typeface="Arial MT"/>
              </a:rPr>
              <a:t> of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under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assumption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zero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initial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conditions.</a:t>
            </a:r>
            <a:endParaRPr sz="1980">
              <a:latin typeface="Arial MT"/>
              <a:cs typeface="Arial MT"/>
            </a:endParaRPr>
          </a:p>
          <a:p>
            <a:pPr marL="13970">
              <a:spcBef>
                <a:spcPts val="1188"/>
              </a:spcBef>
            </a:pPr>
            <a:r>
              <a:rPr sz="1980" spc="-6" dirty="0">
                <a:latin typeface="Arial MT"/>
                <a:cs typeface="Arial MT"/>
              </a:rPr>
              <a:t>Consider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differential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equation:</a:t>
            </a:r>
            <a:endParaRPr sz="198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spcBef>
                <a:spcPts val="6"/>
              </a:spcBef>
            </a:pPr>
            <a:endParaRPr sz="1925">
              <a:latin typeface="Arial MT"/>
              <a:cs typeface="Arial MT"/>
            </a:endParaRPr>
          </a:p>
          <a:p>
            <a:pPr marL="13970" marR="65659"/>
            <a:r>
              <a:rPr sz="1980" spc="-6" dirty="0">
                <a:latin typeface="Arial MT"/>
                <a:cs typeface="Arial MT"/>
              </a:rPr>
              <a:t>Where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y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u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input.</a:t>
            </a:r>
            <a:r>
              <a:rPr sz="1980" spc="-3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given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taking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-6" dirty="0">
                <a:latin typeface="Arial MT"/>
                <a:cs typeface="Arial MT"/>
              </a:rPr>
              <a:t> 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above equation: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569" y="6030874"/>
            <a:ext cx="8444865" cy="13867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  <a:buSzPct val="94444"/>
              <a:buChar char="•"/>
              <a:tabLst>
                <a:tab pos="103378" algn="l"/>
              </a:tabLst>
            </a:pP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-33" dirty="0">
                <a:latin typeface="Arial MT"/>
                <a:cs typeface="Arial MT"/>
              </a:rPr>
              <a:t> </a:t>
            </a: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-6" dirty="0">
                <a:latin typeface="Arial MT"/>
                <a:cs typeface="Arial MT"/>
              </a:rPr>
              <a:t> function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property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itself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 </a:t>
            </a:r>
            <a:r>
              <a:rPr sz="1980" dirty="0">
                <a:latin typeface="Arial MT"/>
                <a:cs typeface="Arial MT"/>
              </a:rPr>
              <a:t>not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endParaRPr sz="1980">
              <a:latin typeface="Arial MT"/>
              <a:cs typeface="Arial MT"/>
            </a:endParaRPr>
          </a:p>
          <a:p>
            <a:pPr marL="13970" marR="61468">
              <a:spcBef>
                <a:spcPts val="1188"/>
              </a:spcBef>
              <a:buSzPct val="94444"/>
              <a:buChar char="•"/>
              <a:tabLst>
                <a:tab pos="103378" algn="l"/>
              </a:tabLst>
            </a:pP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many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physically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different systems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identical. </a:t>
            </a:r>
            <a:r>
              <a:rPr sz="1980" dirty="0">
                <a:latin typeface="Arial MT"/>
                <a:cs typeface="Arial MT"/>
              </a:rPr>
              <a:t>eg.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Spring-mass-dashpot</a:t>
            </a:r>
            <a:r>
              <a:rPr sz="1980" spc="-2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 RLC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circuit.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033" y="4718907"/>
            <a:ext cx="5969737" cy="9359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679" y="4036237"/>
            <a:ext cx="9294875" cy="4333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5224" y="2590343"/>
            <a:ext cx="7022895" cy="3357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2618" y="392582"/>
            <a:ext cx="1820569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3856">
              <a:spcBef>
                <a:spcPts val="110"/>
              </a:spcBef>
            </a:pPr>
            <a:r>
              <a:rPr dirty="0"/>
              <a:t>E</a:t>
            </a:r>
            <a:r>
              <a:rPr spc="-11" dirty="0"/>
              <a:t>xa</a:t>
            </a:r>
            <a:r>
              <a:rPr spc="-6" dirty="0"/>
              <a:t>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9534" y="1233575"/>
            <a:ext cx="4093909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For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spring-mass dashpot system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270" y="2990275"/>
            <a:ext cx="5088573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Force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balance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leads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free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body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diagram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70825" y="1029405"/>
            <a:ext cx="3688779" cy="1837754"/>
            <a:chOff x="4337113" y="831913"/>
            <a:chExt cx="3353435" cy="1670685"/>
          </a:xfrm>
        </p:grpSpPr>
        <p:sp>
          <p:nvSpPr>
            <p:cNvPr id="7" name="object 7"/>
            <p:cNvSpPr/>
            <p:nvPr/>
          </p:nvSpPr>
          <p:spPr>
            <a:xfrm>
              <a:off x="4343781" y="838580"/>
              <a:ext cx="3340100" cy="1657350"/>
            </a:xfrm>
            <a:custGeom>
              <a:avLst/>
              <a:gdLst/>
              <a:ahLst/>
              <a:cxnLst/>
              <a:rect l="l" t="t" r="r" b="b"/>
              <a:pathLst>
                <a:path w="3340100" h="1657350">
                  <a:moveTo>
                    <a:pt x="3339846" y="0"/>
                  </a:moveTo>
                  <a:lnTo>
                    <a:pt x="0" y="0"/>
                  </a:lnTo>
                  <a:lnTo>
                    <a:pt x="0" y="1657350"/>
                  </a:lnTo>
                  <a:lnTo>
                    <a:pt x="3339846" y="1657350"/>
                  </a:lnTo>
                  <a:lnTo>
                    <a:pt x="333984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8" name="object 8"/>
            <p:cNvSpPr/>
            <p:nvPr/>
          </p:nvSpPr>
          <p:spPr>
            <a:xfrm>
              <a:off x="4343781" y="838580"/>
              <a:ext cx="3340100" cy="1657350"/>
            </a:xfrm>
            <a:custGeom>
              <a:avLst/>
              <a:gdLst/>
              <a:ahLst/>
              <a:cxnLst/>
              <a:rect l="l" t="t" r="r" b="b"/>
              <a:pathLst>
                <a:path w="3340100" h="1657350">
                  <a:moveTo>
                    <a:pt x="0" y="0"/>
                  </a:moveTo>
                  <a:lnTo>
                    <a:pt x="3339846" y="0"/>
                  </a:lnTo>
                  <a:lnTo>
                    <a:pt x="3339846" y="1657350"/>
                  </a:lnTo>
                  <a:lnTo>
                    <a:pt x="0" y="1657350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9" name="object 9"/>
            <p:cNvSpPr/>
            <p:nvPr/>
          </p:nvSpPr>
          <p:spPr>
            <a:xfrm>
              <a:off x="6760083" y="1348358"/>
              <a:ext cx="647700" cy="671830"/>
            </a:xfrm>
            <a:custGeom>
              <a:avLst/>
              <a:gdLst/>
              <a:ahLst/>
              <a:cxnLst/>
              <a:rect l="l" t="t" r="r" b="b"/>
              <a:pathLst>
                <a:path w="647700" h="671830">
                  <a:moveTo>
                    <a:pt x="647700" y="0"/>
                  </a:moveTo>
                  <a:lnTo>
                    <a:pt x="0" y="0"/>
                  </a:lnTo>
                  <a:lnTo>
                    <a:pt x="0" y="671322"/>
                  </a:lnTo>
                  <a:lnTo>
                    <a:pt x="647700" y="671322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0083" y="1348358"/>
              <a:ext cx="647700" cy="671830"/>
            </a:xfrm>
            <a:custGeom>
              <a:avLst/>
              <a:gdLst/>
              <a:ahLst/>
              <a:cxnLst/>
              <a:rect l="l" t="t" r="r" b="b"/>
              <a:pathLst>
                <a:path w="647700" h="671830">
                  <a:moveTo>
                    <a:pt x="0" y="0"/>
                  </a:moveTo>
                  <a:lnTo>
                    <a:pt x="647700" y="0"/>
                  </a:lnTo>
                  <a:lnTo>
                    <a:pt x="647700" y="671322"/>
                  </a:lnTo>
                  <a:lnTo>
                    <a:pt x="0" y="671322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59702" y="1347977"/>
              <a:ext cx="647700" cy="671830"/>
            </a:xfrm>
            <a:custGeom>
              <a:avLst/>
              <a:gdLst/>
              <a:ahLst/>
              <a:cxnLst/>
              <a:rect l="l" t="t" r="r" b="b"/>
              <a:pathLst>
                <a:path w="647700" h="671830">
                  <a:moveTo>
                    <a:pt x="0" y="0"/>
                  </a:moveTo>
                  <a:lnTo>
                    <a:pt x="647700" y="0"/>
                  </a:lnTo>
                  <a:lnTo>
                    <a:pt x="647700" y="671322"/>
                  </a:lnTo>
                  <a:lnTo>
                    <a:pt x="0" y="671322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9556" y="1328927"/>
              <a:ext cx="1930400" cy="333375"/>
            </a:xfrm>
            <a:custGeom>
              <a:avLst/>
              <a:gdLst/>
              <a:ahLst/>
              <a:cxnLst/>
              <a:rect l="l" t="t" r="r" b="b"/>
              <a:pathLst>
                <a:path w="1930400" h="333375">
                  <a:moveTo>
                    <a:pt x="0" y="166497"/>
                  </a:moveTo>
                  <a:lnTo>
                    <a:pt x="323811" y="166497"/>
                  </a:lnTo>
                  <a:lnTo>
                    <a:pt x="479361" y="0"/>
                  </a:lnTo>
                  <a:lnTo>
                    <a:pt x="803173" y="332994"/>
                  </a:lnTo>
                  <a:lnTo>
                    <a:pt x="1126972" y="0"/>
                  </a:lnTo>
                  <a:lnTo>
                    <a:pt x="1450784" y="332994"/>
                  </a:lnTo>
                  <a:lnTo>
                    <a:pt x="1612684" y="166497"/>
                  </a:lnTo>
                  <a:lnTo>
                    <a:pt x="1930145" y="166497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27651" y="1097660"/>
              <a:ext cx="2540" cy="1186180"/>
            </a:xfrm>
            <a:custGeom>
              <a:avLst/>
              <a:gdLst/>
              <a:ahLst/>
              <a:cxnLst/>
              <a:rect l="l" t="t" r="r" b="b"/>
              <a:pathLst>
                <a:path w="2539" h="1186180">
                  <a:moveTo>
                    <a:pt x="0" y="0"/>
                  </a:moveTo>
                  <a:lnTo>
                    <a:pt x="2286" y="1185672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083933" y="2019680"/>
              <a:ext cx="1905" cy="250825"/>
            </a:xfrm>
            <a:custGeom>
              <a:avLst/>
              <a:gdLst/>
              <a:ahLst/>
              <a:cxnLst/>
              <a:rect l="l" t="t" r="r" b="b"/>
              <a:pathLst>
                <a:path w="1904" h="250825">
                  <a:moveTo>
                    <a:pt x="0" y="0"/>
                  </a:moveTo>
                  <a:lnTo>
                    <a:pt x="1524" y="250697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083933" y="2188083"/>
              <a:ext cx="260350" cy="1270"/>
            </a:xfrm>
            <a:custGeom>
              <a:avLst/>
              <a:gdLst/>
              <a:ahLst/>
              <a:cxnLst/>
              <a:rect l="l" t="t" r="r" b="b"/>
              <a:pathLst>
                <a:path w="260350" h="1269">
                  <a:moveTo>
                    <a:pt x="0" y="0"/>
                  </a:moveTo>
                  <a:lnTo>
                    <a:pt x="260350" y="121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331396" y="215114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368" y="0"/>
                  </a:moveTo>
                  <a:lnTo>
                    <a:pt x="0" y="76200"/>
                  </a:lnTo>
                  <a:lnTo>
                    <a:pt x="76390" y="3845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823079" y="1181480"/>
              <a:ext cx="260350" cy="1270"/>
            </a:xfrm>
            <a:custGeom>
              <a:avLst/>
              <a:gdLst/>
              <a:ahLst/>
              <a:cxnLst/>
              <a:rect l="l" t="t" r="r" b="b"/>
              <a:pathLst>
                <a:path w="260350" h="1269">
                  <a:moveTo>
                    <a:pt x="0" y="0"/>
                  </a:moveTo>
                  <a:lnTo>
                    <a:pt x="260350" y="1219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070542" y="114454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368" y="0"/>
                  </a:moveTo>
                  <a:lnTo>
                    <a:pt x="0" y="76200"/>
                  </a:lnTo>
                  <a:lnTo>
                    <a:pt x="76390" y="3845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712033" y="1831913"/>
            <a:ext cx="176721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m</a:t>
            </a:r>
            <a:endParaRPr sz="154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8484" y="1287024"/>
            <a:ext cx="111760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k</a:t>
            </a:r>
            <a:endParaRPr sz="154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9601" y="2481483"/>
            <a:ext cx="111760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y</a:t>
            </a:r>
            <a:endParaRPr sz="154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9714" y="1142111"/>
            <a:ext cx="122936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u</a:t>
            </a:r>
            <a:endParaRPr sz="154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74209" y="1314601"/>
            <a:ext cx="2258251" cy="1283843"/>
            <a:chOff x="4703826" y="1091183"/>
            <a:chExt cx="2052955" cy="1167130"/>
          </a:xfrm>
        </p:grpSpPr>
        <p:sp>
          <p:nvSpPr>
            <p:cNvPr id="24" name="object 24"/>
            <p:cNvSpPr/>
            <p:nvPr/>
          </p:nvSpPr>
          <p:spPr>
            <a:xfrm>
              <a:off x="4710303" y="109766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710303" y="125006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717161" y="1395602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717161" y="154190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10303" y="169430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710303" y="1846706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717161" y="1993011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17161" y="2138552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30">
                  <a:moveTo>
                    <a:pt x="112775" y="0"/>
                  </a:moveTo>
                  <a:lnTo>
                    <a:pt x="0" y="112776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876800" y="1930145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5">
                  <a:moveTo>
                    <a:pt x="0" y="0"/>
                  </a:moveTo>
                  <a:lnTo>
                    <a:pt x="81305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600700" y="1701545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5">
                  <a:moveTo>
                    <a:pt x="0" y="0"/>
                  </a:moveTo>
                  <a:lnTo>
                    <a:pt x="31775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918454" y="1714500"/>
              <a:ext cx="0" cy="406400"/>
            </a:xfrm>
            <a:custGeom>
              <a:avLst/>
              <a:gdLst/>
              <a:ahLst/>
              <a:cxnLst/>
              <a:rect l="l" t="t" r="r" b="b"/>
              <a:pathLst>
                <a:path h="406400">
                  <a:moveTo>
                    <a:pt x="0" y="0"/>
                  </a:moveTo>
                  <a:lnTo>
                    <a:pt x="0" y="40614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613654" y="2108453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699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740146" y="1752600"/>
              <a:ext cx="0" cy="292100"/>
            </a:xfrm>
            <a:custGeom>
              <a:avLst/>
              <a:gdLst/>
              <a:ahLst/>
              <a:cxnLst/>
              <a:rect l="l" t="t" r="r" b="b"/>
              <a:pathLst>
                <a:path h="292100">
                  <a:moveTo>
                    <a:pt x="0" y="0"/>
                  </a:moveTo>
                  <a:lnTo>
                    <a:pt x="0" y="29184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943600" y="1930145"/>
              <a:ext cx="813435" cy="0"/>
            </a:xfrm>
            <a:custGeom>
              <a:avLst/>
              <a:gdLst/>
              <a:ahLst/>
              <a:cxnLst/>
              <a:rect l="l" t="t" r="r" b="b"/>
              <a:pathLst>
                <a:path w="813434">
                  <a:moveTo>
                    <a:pt x="0" y="0"/>
                  </a:moveTo>
                  <a:lnTo>
                    <a:pt x="81305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056861" y="3617138"/>
            <a:ext cx="727139" cy="52617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219329" rIns="0" bIns="0" rtlCol="0">
            <a:spAutoFit/>
          </a:bodyPr>
          <a:lstStyle/>
          <a:p>
            <a:pPr algn="ctr">
              <a:spcBef>
                <a:spcPts val="1727"/>
              </a:spcBef>
            </a:pPr>
            <a:r>
              <a:rPr sz="1980" dirty="0">
                <a:latin typeface="Arial MT"/>
                <a:cs typeface="Arial MT"/>
              </a:rPr>
              <a:t>m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247578" y="3430220"/>
            <a:ext cx="805371" cy="383477"/>
            <a:chOff x="3861434" y="3014472"/>
            <a:chExt cx="732155" cy="348615"/>
          </a:xfrm>
        </p:grpSpPr>
        <p:sp>
          <p:nvSpPr>
            <p:cNvPr id="40" name="object 40"/>
            <p:cNvSpPr/>
            <p:nvPr/>
          </p:nvSpPr>
          <p:spPr>
            <a:xfrm>
              <a:off x="3924934" y="3321177"/>
              <a:ext cx="662305" cy="3810"/>
            </a:xfrm>
            <a:custGeom>
              <a:avLst/>
              <a:gdLst/>
              <a:ahLst/>
              <a:cxnLst/>
              <a:rect l="l" t="t" r="r" b="b"/>
              <a:pathLst>
                <a:path w="662304" h="3810">
                  <a:moveTo>
                    <a:pt x="661924" y="0"/>
                  </a:moveTo>
                  <a:lnTo>
                    <a:pt x="0" y="347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861434" y="328648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75996" y="0"/>
                  </a:moveTo>
                  <a:lnTo>
                    <a:pt x="0" y="38506"/>
                  </a:lnTo>
                  <a:lnTo>
                    <a:pt x="76403" y="76200"/>
                  </a:lnTo>
                  <a:lnTo>
                    <a:pt x="759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2647" y="3058899"/>
              <a:ext cx="368576" cy="1739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8505" y="3014472"/>
              <a:ext cx="380999" cy="241553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916909" y="3866921"/>
            <a:ext cx="1135761" cy="370904"/>
            <a:chOff x="3560826" y="3411473"/>
            <a:chExt cx="1032510" cy="337185"/>
          </a:xfrm>
        </p:grpSpPr>
        <p:sp>
          <p:nvSpPr>
            <p:cNvPr id="45" name="object 45"/>
            <p:cNvSpPr/>
            <p:nvPr/>
          </p:nvSpPr>
          <p:spPr>
            <a:xfrm>
              <a:off x="3924935" y="3707510"/>
              <a:ext cx="662305" cy="3175"/>
            </a:xfrm>
            <a:custGeom>
              <a:avLst/>
              <a:gdLst/>
              <a:ahLst/>
              <a:cxnLst/>
              <a:rect l="l" t="t" r="r" b="b"/>
              <a:pathLst>
                <a:path w="662304" h="3175">
                  <a:moveTo>
                    <a:pt x="661924" y="0"/>
                  </a:moveTo>
                  <a:lnTo>
                    <a:pt x="0" y="278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861437" y="367213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76034" y="0"/>
                  </a:moveTo>
                  <a:lnTo>
                    <a:pt x="0" y="38417"/>
                  </a:lnTo>
                  <a:lnTo>
                    <a:pt x="76365" y="76200"/>
                  </a:lnTo>
                  <a:lnTo>
                    <a:pt x="760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0826" y="3411473"/>
              <a:ext cx="1003553" cy="253745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5782325" y="3655695"/>
            <a:ext cx="1189546" cy="361823"/>
            <a:chOff x="5256659" y="3219450"/>
            <a:chExt cx="1081405" cy="328930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6668" y="3276069"/>
              <a:ext cx="246162" cy="17393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320156" y="3507104"/>
              <a:ext cx="662305" cy="3175"/>
            </a:xfrm>
            <a:custGeom>
              <a:avLst/>
              <a:gdLst/>
              <a:ahLst/>
              <a:cxnLst/>
              <a:rect l="l" t="t" r="r" b="b"/>
              <a:pathLst>
                <a:path w="662304" h="3175">
                  <a:moveTo>
                    <a:pt x="661924" y="0"/>
                  </a:moveTo>
                  <a:lnTo>
                    <a:pt x="0" y="278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256659" y="3471729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76034" y="0"/>
                  </a:moveTo>
                  <a:lnTo>
                    <a:pt x="0" y="38417"/>
                  </a:lnTo>
                  <a:lnTo>
                    <a:pt x="76365" y="76200"/>
                  </a:lnTo>
                  <a:lnTo>
                    <a:pt x="760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5053" y="3219450"/>
              <a:ext cx="952499" cy="25374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813055" y="5295353"/>
            <a:ext cx="7254620" cy="6235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Assuming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initial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conditions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zero,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taking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-6" dirty="0">
                <a:latin typeface="Arial MT"/>
                <a:cs typeface="Arial MT"/>
              </a:rPr>
              <a:t> the above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equation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leads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to: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338398" y="2502473"/>
            <a:ext cx="111760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c</a:t>
            </a:r>
            <a:endParaRPr sz="1540">
              <a:latin typeface="Arial"/>
              <a:cs typeface="Aria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02484" y="4723475"/>
            <a:ext cx="3259836" cy="24660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74693" y="6052483"/>
            <a:ext cx="3948918" cy="6711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2618" y="392582"/>
            <a:ext cx="1820569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3856">
              <a:spcBef>
                <a:spcPts val="110"/>
              </a:spcBef>
            </a:pPr>
            <a:r>
              <a:rPr dirty="0"/>
              <a:t>E</a:t>
            </a:r>
            <a:r>
              <a:rPr spc="-11" dirty="0"/>
              <a:t>xa</a:t>
            </a:r>
            <a:r>
              <a:rPr spc="-6" dirty="0"/>
              <a:t>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594" y="1219605"/>
            <a:ext cx="2431479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For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R-L-C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588" y="1760999"/>
            <a:ext cx="2497138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Kirchoff’s</a:t>
            </a:r>
            <a:r>
              <a:rPr sz="1980" spc="-2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law</a:t>
            </a:r>
            <a:r>
              <a:rPr sz="1980" spc="-2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gives</a:t>
            </a:r>
            <a:r>
              <a:rPr sz="1980" spc="-2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us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70825" y="1029405"/>
            <a:ext cx="3688779" cy="1837754"/>
            <a:chOff x="4337113" y="831913"/>
            <a:chExt cx="3353435" cy="1670685"/>
          </a:xfrm>
        </p:grpSpPr>
        <p:sp>
          <p:nvSpPr>
            <p:cNvPr id="7" name="object 7"/>
            <p:cNvSpPr/>
            <p:nvPr/>
          </p:nvSpPr>
          <p:spPr>
            <a:xfrm>
              <a:off x="4343781" y="838580"/>
              <a:ext cx="3340100" cy="1657350"/>
            </a:xfrm>
            <a:custGeom>
              <a:avLst/>
              <a:gdLst/>
              <a:ahLst/>
              <a:cxnLst/>
              <a:rect l="l" t="t" r="r" b="b"/>
              <a:pathLst>
                <a:path w="3340100" h="1657350">
                  <a:moveTo>
                    <a:pt x="3339846" y="0"/>
                  </a:moveTo>
                  <a:lnTo>
                    <a:pt x="0" y="0"/>
                  </a:lnTo>
                  <a:lnTo>
                    <a:pt x="0" y="1657350"/>
                  </a:lnTo>
                  <a:lnTo>
                    <a:pt x="3339846" y="1657350"/>
                  </a:lnTo>
                  <a:lnTo>
                    <a:pt x="333984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8" name="object 8"/>
            <p:cNvSpPr/>
            <p:nvPr/>
          </p:nvSpPr>
          <p:spPr>
            <a:xfrm>
              <a:off x="4343781" y="838580"/>
              <a:ext cx="3340100" cy="1657350"/>
            </a:xfrm>
            <a:custGeom>
              <a:avLst/>
              <a:gdLst/>
              <a:ahLst/>
              <a:cxnLst/>
              <a:rect l="l" t="t" r="r" b="b"/>
              <a:pathLst>
                <a:path w="3340100" h="1657350">
                  <a:moveTo>
                    <a:pt x="0" y="0"/>
                  </a:moveTo>
                  <a:lnTo>
                    <a:pt x="3339846" y="0"/>
                  </a:lnTo>
                  <a:lnTo>
                    <a:pt x="3339846" y="1657350"/>
                  </a:lnTo>
                  <a:lnTo>
                    <a:pt x="0" y="1657350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9880" y="1213104"/>
              <a:ext cx="612646" cy="1028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4346" y="1128521"/>
              <a:ext cx="2032253" cy="67665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57175" y="3730713"/>
            <a:ext cx="7254620" cy="6235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Assuming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initial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conditions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zero,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taking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Laplace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transform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-6" dirty="0">
                <a:latin typeface="Arial MT"/>
                <a:cs typeface="Arial MT"/>
              </a:rPr>
              <a:t> the above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equation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leads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to: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5879" y="1245173"/>
            <a:ext cx="122936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L</a:t>
            </a:r>
            <a:endParaRPr sz="154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95417" y="1632280"/>
            <a:ext cx="3116009" cy="1003046"/>
            <a:chOff x="4632197" y="1379982"/>
            <a:chExt cx="2832735" cy="911860"/>
          </a:xfrm>
        </p:grpSpPr>
        <p:sp>
          <p:nvSpPr>
            <p:cNvPr id="14" name="object 14"/>
            <p:cNvSpPr/>
            <p:nvPr/>
          </p:nvSpPr>
          <p:spPr>
            <a:xfrm>
              <a:off x="5092445" y="2247900"/>
              <a:ext cx="1931035" cy="0"/>
            </a:xfrm>
            <a:custGeom>
              <a:avLst/>
              <a:gdLst/>
              <a:ahLst/>
              <a:cxnLst/>
              <a:rect l="l" t="t" r="r" b="b"/>
              <a:pathLst>
                <a:path w="1931034">
                  <a:moveTo>
                    <a:pt x="1930907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2326" y="1524635"/>
              <a:ext cx="0" cy="673100"/>
            </a:xfrm>
            <a:custGeom>
              <a:avLst/>
              <a:gdLst/>
              <a:ahLst/>
              <a:cxnLst/>
              <a:rect l="l" t="t" r="r" b="b"/>
              <a:pathLst>
                <a:path h="673100">
                  <a:moveTo>
                    <a:pt x="0" y="0"/>
                  </a:moveTo>
                  <a:lnTo>
                    <a:pt x="0" y="6731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864230" y="218503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4230" y="1379982"/>
              <a:ext cx="221357" cy="1573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6527" y="2192274"/>
              <a:ext cx="137159" cy="990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201280" y="1524635"/>
              <a:ext cx="0" cy="673100"/>
            </a:xfrm>
            <a:custGeom>
              <a:avLst/>
              <a:gdLst/>
              <a:ahLst/>
              <a:cxnLst/>
              <a:rect l="l" t="t" r="r" b="b"/>
              <a:pathLst>
                <a:path h="673100">
                  <a:moveTo>
                    <a:pt x="0" y="0"/>
                  </a:moveTo>
                  <a:lnTo>
                    <a:pt x="0" y="6731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63181" y="1461147"/>
              <a:ext cx="76200" cy="800100"/>
            </a:xfrm>
            <a:custGeom>
              <a:avLst/>
              <a:gdLst/>
              <a:ahLst/>
              <a:cxnLst/>
              <a:rect l="l" t="t" r="r" b="b"/>
              <a:pathLst>
                <a:path w="76200" h="800100">
                  <a:moveTo>
                    <a:pt x="76200" y="723900"/>
                  </a:moveTo>
                  <a:lnTo>
                    <a:pt x="0" y="723900"/>
                  </a:lnTo>
                  <a:lnTo>
                    <a:pt x="38100" y="800100"/>
                  </a:lnTo>
                  <a:lnTo>
                    <a:pt x="76200" y="723900"/>
                  </a:lnTo>
                  <a:close/>
                </a:path>
                <a:path w="76200" h="80010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2197" y="1749552"/>
              <a:ext cx="190499" cy="1775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5951" y="1762506"/>
              <a:ext cx="228599" cy="1523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309348" y="2125283"/>
            <a:ext cx="155067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C</a:t>
            </a:r>
            <a:endParaRPr sz="154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3364" y="2283034"/>
            <a:ext cx="3274611" cy="124867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51301" y="4343858"/>
            <a:ext cx="3799560" cy="127154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57174" y="5714453"/>
            <a:ext cx="6693027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91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If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</a:t>
            </a:r>
            <a:r>
              <a:rPr sz="1980" spc="-8" baseline="-20833" dirty="0">
                <a:latin typeface="Arial MT"/>
                <a:cs typeface="Arial MT"/>
              </a:rPr>
              <a:t>i</a:t>
            </a:r>
            <a:r>
              <a:rPr sz="1980" spc="279" baseline="-20833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</a:t>
            </a:r>
            <a:r>
              <a:rPr sz="1980" spc="-8" baseline="-20833" dirty="0">
                <a:latin typeface="Arial MT"/>
                <a:cs typeface="Arial MT"/>
              </a:rPr>
              <a:t>o</a:t>
            </a:r>
            <a:r>
              <a:rPr sz="1980" spc="279" baseline="-20833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are 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17" dirty="0">
                <a:latin typeface="Arial MT"/>
                <a:cs typeface="Arial MT"/>
              </a:rPr>
              <a:t>respectively,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have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9691" y="6103553"/>
            <a:ext cx="5626141" cy="75032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61279" y="6174860"/>
            <a:ext cx="1583427" cy="67111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141707" y="1245173"/>
            <a:ext cx="155067" cy="250390"/>
          </a:xfrm>
          <a:prstGeom prst="rect">
            <a:avLst/>
          </a:prstGeom>
        </p:spPr>
        <p:txBody>
          <a:bodyPr vert="horz" wrap="square" lIns="0" tIns="13272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540" i="1" spc="-6" dirty="0">
                <a:latin typeface="Arial"/>
                <a:cs typeface="Arial"/>
              </a:rPr>
              <a:t>R</a:t>
            </a:r>
            <a:endParaRPr sz="154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5098" y="392583"/>
            <a:ext cx="2975609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8860" y="476682"/>
            <a:ext cx="256140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83" dirty="0"/>
              <a:t> </a:t>
            </a:r>
            <a:r>
              <a:rPr spc="-6" dirty="0"/>
              <a:t>Diagrams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3205" y="1020533"/>
            <a:ext cx="7561960" cy="12329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dirty="0">
                <a:latin typeface="Arial MT"/>
                <a:cs typeface="Arial MT"/>
              </a:rPr>
              <a:t>A </a:t>
            </a:r>
            <a:r>
              <a:rPr sz="1980" spc="-6" dirty="0">
                <a:latin typeface="Arial MT"/>
                <a:cs typeface="Arial MT"/>
              </a:rPr>
              <a:t>block diagram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a system is a pictorial representative </a:t>
            </a:r>
            <a:r>
              <a:rPr sz="1980" dirty="0">
                <a:latin typeface="Arial MT"/>
                <a:cs typeface="Arial MT"/>
              </a:rPr>
              <a:t>of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performance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by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each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component and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flow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signals.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block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symbol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for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mathematical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operation on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block.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5710" y="2671228"/>
            <a:ext cx="2095500" cy="749051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38303" rIns="0" bIns="0" rtlCol="0">
            <a:spAutoFit/>
          </a:bodyPr>
          <a:lstStyle/>
          <a:p>
            <a:pPr marL="802577" marR="99886" indent="-694309">
              <a:spcBef>
                <a:spcPts val="1089"/>
              </a:spcBef>
            </a:pP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-7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84170" y="3084039"/>
            <a:ext cx="1327849" cy="95695"/>
            <a:chOff x="2349245" y="2699762"/>
            <a:chExt cx="1207135" cy="86995"/>
          </a:xfrm>
        </p:grpSpPr>
        <p:sp>
          <p:nvSpPr>
            <p:cNvPr id="7" name="object 7"/>
            <p:cNvSpPr/>
            <p:nvPr/>
          </p:nvSpPr>
          <p:spPr>
            <a:xfrm>
              <a:off x="2349245" y="2743199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8" name="object 8"/>
            <p:cNvSpPr/>
            <p:nvPr/>
          </p:nvSpPr>
          <p:spPr>
            <a:xfrm>
              <a:off x="3469387" y="269976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020791" y="3069789"/>
            <a:ext cx="1327849" cy="95695"/>
            <a:chOff x="5473446" y="2686808"/>
            <a:chExt cx="1207135" cy="86995"/>
          </a:xfrm>
        </p:grpSpPr>
        <p:sp>
          <p:nvSpPr>
            <p:cNvPr id="10" name="object 10"/>
            <p:cNvSpPr/>
            <p:nvPr/>
          </p:nvSpPr>
          <p:spPr>
            <a:xfrm>
              <a:off x="5473446" y="2730245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3587" y="268680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939" y="2751277"/>
            <a:ext cx="586407" cy="2699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9928" y="2737029"/>
            <a:ext cx="633779" cy="27077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54964" y="3730713"/>
            <a:ext cx="7737983" cy="9282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Error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Detector:</a:t>
            </a:r>
            <a:r>
              <a:rPr sz="1980" spc="-33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error detector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produces a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which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difference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between 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reference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and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feedback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dirty="0">
                <a:latin typeface="Arial MT"/>
                <a:cs typeface="Arial MT"/>
              </a:rPr>
              <a:t> 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control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system.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68980" y="4874438"/>
            <a:ext cx="3367469" cy="1652651"/>
            <a:chOff x="2971800" y="4327398"/>
            <a:chExt cx="3061335" cy="1502410"/>
          </a:xfrm>
        </p:grpSpPr>
        <p:sp>
          <p:nvSpPr>
            <p:cNvPr id="16" name="object 16"/>
            <p:cNvSpPr/>
            <p:nvPr/>
          </p:nvSpPr>
          <p:spPr>
            <a:xfrm>
              <a:off x="4204335" y="4368927"/>
              <a:ext cx="609600" cy="622935"/>
            </a:xfrm>
            <a:custGeom>
              <a:avLst/>
              <a:gdLst/>
              <a:ahLst/>
              <a:cxnLst/>
              <a:rect l="l" t="t" r="r" b="b"/>
              <a:pathLst>
                <a:path w="609600" h="622935">
                  <a:moveTo>
                    <a:pt x="304800" y="0"/>
                  </a:moveTo>
                  <a:lnTo>
                    <a:pt x="259758" y="3375"/>
                  </a:lnTo>
                  <a:lnTo>
                    <a:pt x="216768" y="13179"/>
                  </a:lnTo>
                  <a:lnTo>
                    <a:pt x="176303" y="28931"/>
                  </a:lnTo>
                  <a:lnTo>
                    <a:pt x="138832" y="50150"/>
                  </a:lnTo>
                  <a:lnTo>
                    <a:pt x="104827" y="76353"/>
                  </a:lnTo>
                  <a:lnTo>
                    <a:pt x="74761" y="107058"/>
                  </a:lnTo>
                  <a:lnTo>
                    <a:pt x="49104" y="141786"/>
                  </a:lnTo>
                  <a:lnTo>
                    <a:pt x="28328" y="180053"/>
                  </a:lnTo>
                  <a:lnTo>
                    <a:pt x="12904" y="221378"/>
                  </a:lnTo>
                  <a:lnTo>
                    <a:pt x="3304" y="265280"/>
                  </a:lnTo>
                  <a:lnTo>
                    <a:pt x="0" y="311277"/>
                  </a:lnTo>
                  <a:lnTo>
                    <a:pt x="3304" y="357273"/>
                  </a:lnTo>
                  <a:lnTo>
                    <a:pt x="12904" y="401175"/>
                  </a:lnTo>
                  <a:lnTo>
                    <a:pt x="28328" y="442500"/>
                  </a:lnTo>
                  <a:lnTo>
                    <a:pt x="49104" y="480767"/>
                  </a:lnTo>
                  <a:lnTo>
                    <a:pt x="74761" y="515495"/>
                  </a:lnTo>
                  <a:lnTo>
                    <a:pt x="104827" y="546200"/>
                  </a:lnTo>
                  <a:lnTo>
                    <a:pt x="138832" y="572403"/>
                  </a:lnTo>
                  <a:lnTo>
                    <a:pt x="176303" y="593622"/>
                  </a:lnTo>
                  <a:lnTo>
                    <a:pt x="216768" y="609374"/>
                  </a:lnTo>
                  <a:lnTo>
                    <a:pt x="259758" y="619178"/>
                  </a:lnTo>
                  <a:lnTo>
                    <a:pt x="304800" y="622554"/>
                  </a:lnTo>
                  <a:lnTo>
                    <a:pt x="349841" y="619178"/>
                  </a:lnTo>
                  <a:lnTo>
                    <a:pt x="392831" y="609374"/>
                  </a:lnTo>
                  <a:lnTo>
                    <a:pt x="433296" y="593622"/>
                  </a:lnTo>
                  <a:lnTo>
                    <a:pt x="470767" y="572403"/>
                  </a:lnTo>
                  <a:lnTo>
                    <a:pt x="504772" y="546200"/>
                  </a:lnTo>
                  <a:lnTo>
                    <a:pt x="534838" y="515495"/>
                  </a:lnTo>
                  <a:lnTo>
                    <a:pt x="560495" y="480767"/>
                  </a:lnTo>
                  <a:lnTo>
                    <a:pt x="581271" y="442500"/>
                  </a:lnTo>
                  <a:lnTo>
                    <a:pt x="596695" y="401175"/>
                  </a:lnTo>
                  <a:lnTo>
                    <a:pt x="606295" y="357273"/>
                  </a:lnTo>
                  <a:lnTo>
                    <a:pt x="609600" y="311277"/>
                  </a:lnTo>
                  <a:lnTo>
                    <a:pt x="606295" y="265280"/>
                  </a:lnTo>
                  <a:lnTo>
                    <a:pt x="596695" y="221378"/>
                  </a:lnTo>
                  <a:lnTo>
                    <a:pt x="581271" y="180053"/>
                  </a:lnTo>
                  <a:lnTo>
                    <a:pt x="560495" y="141786"/>
                  </a:lnTo>
                  <a:lnTo>
                    <a:pt x="534838" y="107058"/>
                  </a:lnTo>
                  <a:lnTo>
                    <a:pt x="504772" y="76353"/>
                  </a:lnTo>
                  <a:lnTo>
                    <a:pt x="470767" y="50150"/>
                  </a:lnTo>
                  <a:lnTo>
                    <a:pt x="433296" y="28931"/>
                  </a:lnTo>
                  <a:lnTo>
                    <a:pt x="392831" y="13179"/>
                  </a:lnTo>
                  <a:lnTo>
                    <a:pt x="349841" y="3375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204335" y="4368927"/>
              <a:ext cx="609600" cy="622935"/>
            </a:xfrm>
            <a:custGeom>
              <a:avLst/>
              <a:gdLst/>
              <a:ahLst/>
              <a:cxnLst/>
              <a:rect l="l" t="t" r="r" b="b"/>
              <a:pathLst>
                <a:path w="609600" h="622935">
                  <a:moveTo>
                    <a:pt x="0" y="311277"/>
                  </a:moveTo>
                  <a:lnTo>
                    <a:pt x="3304" y="265280"/>
                  </a:lnTo>
                  <a:lnTo>
                    <a:pt x="12904" y="221378"/>
                  </a:lnTo>
                  <a:lnTo>
                    <a:pt x="28328" y="180053"/>
                  </a:lnTo>
                  <a:lnTo>
                    <a:pt x="49104" y="141786"/>
                  </a:lnTo>
                  <a:lnTo>
                    <a:pt x="74761" y="107058"/>
                  </a:lnTo>
                  <a:lnTo>
                    <a:pt x="104827" y="76353"/>
                  </a:lnTo>
                  <a:lnTo>
                    <a:pt x="138832" y="50150"/>
                  </a:lnTo>
                  <a:lnTo>
                    <a:pt x="176303" y="28931"/>
                  </a:lnTo>
                  <a:lnTo>
                    <a:pt x="216768" y="13179"/>
                  </a:lnTo>
                  <a:lnTo>
                    <a:pt x="259758" y="3375"/>
                  </a:lnTo>
                  <a:lnTo>
                    <a:pt x="304800" y="0"/>
                  </a:lnTo>
                  <a:lnTo>
                    <a:pt x="349841" y="3375"/>
                  </a:lnTo>
                  <a:lnTo>
                    <a:pt x="392831" y="13179"/>
                  </a:lnTo>
                  <a:lnTo>
                    <a:pt x="433296" y="28931"/>
                  </a:lnTo>
                  <a:lnTo>
                    <a:pt x="470767" y="50150"/>
                  </a:lnTo>
                  <a:lnTo>
                    <a:pt x="504772" y="76353"/>
                  </a:lnTo>
                  <a:lnTo>
                    <a:pt x="534838" y="107058"/>
                  </a:lnTo>
                  <a:lnTo>
                    <a:pt x="560495" y="141786"/>
                  </a:lnTo>
                  <a:lnTo>
                    <a:pt x="581271" y="180053"/>
                  </a:lnTo>
                  <a:lnTo>
                    <a:pt x="596695" y="221378"/>
                  </a:lnTo>
                  <a:lnTo>
                    <a:pt x="606295" y="265280"/>
                  </a:lnTo>
                  <a:lnTo>
                    <a:pt x="609600" y="311277"/>
                  </a:lnTo>
                  <a:lnTo>
                    <a:pt x="606295" y="357273"/>
                  </a:lnTo>
                  <a:lnTo>
                    <a:pt x="596695" y="401175"/>
                  </a:lnTo>
                  <a:lnTo>
                    <a:pt x="581271" y="442500"/>
                  </a:lnTo>
                  <a:lnTo>
                    <a:pt x="560495" y="480767"/>
                  </a:lnTo>
                  <a:lnTo>
                    <a:pt x="534838" y="515495"/>
                  </a:lnTo>
                  <a:lnTo>
                    <a:pt x="504772" y="546200"/>
                  </a:lnTo>
                  <a:lnTo>
                    <a:pt x="470767" y="572403"/>
                  </a:lnTo>
                  <a:lnTo>
                    <a:pt x="433296" y="593622"/>
                  </a:lnTo>
                  <a:lnTo>
                    <a:pt x="392831" y="609374"/>
                  </a:lnTo>
                  <a:lnTo>
                    <a:pt x="349841" y="619178"/>
                  </a:lnTo>
                  <a:lnTo>
                    <a:pt x="304800" y="622554"/>
                  </a:lnTo>
                  <a:lnTo>
                    <a:pt x="259758" y="619178"/>
                  </a:lnTo>
                  <a:lnTo>
                    <a:pt x="216768" y="609374"/>
                  </a:lnTo>
                  <a:lnTo>
                    <a:pt x="176303" y="593622"/>
                  </a:lnTo>
                  <a:lnTo>
                    <a:pt x="138832" y="572403"/>
                  </a:lnTo>
                  <a:lnTo>
                    <a:pt x="104827" y="546200"/>
                  </a:lnTo>
                  <a:lnTo>
                    <a:pt x="74761" y="515495"/>
                  </a:lnTo>
                  <a:lnTo>
                    <a:pt x="49104" y="480767"/>
                  </a:lnTo>
                  <a:lnTo>
                    <a:pt x="28328" y="442500"/>
                  </a:lnTo>
                  <a:lnTo>
                    <a:pt x="12904" y="401175"/>
                  </a:lnTo>
                  <a:lnTo>
                    <a:pt x="3304" y="357273"/>
                  </a:lnTo>
                  <a:lnTo>
                    <a:pt x="0" y="31127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71800" y="4686300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091180" y="464286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4743" y="4340352"/>
              <a:ext cx="529671" cy="2454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08753" y="5076444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2855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65323" y="5004051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43433" y="0"/>
                  </a:moveTo>
                  <a:lnTo>
                    <a:pt x="0" y="86867"/>
                  </a:lnTo>
                  <a:lnTo>
                    <a:pt x="86867" y="86867"/>
                  </a:lnTo>
                  <a:lnTo>
                    <a:pt x="434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25745" y="4661154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5887" y="461771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5170" y="4327398"/>
              <a:ext cx="537261" cy="2461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8401" y="4340352"/>
              <a:ext cx="228599" cy="2285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0441" y="5072634"/>
              <a:ext cx="161721" cy="838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89390" y="5741135"/>
            <a:ext cx="591813" cy="2699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1296" y="787397"/>
            <a:ext cx="274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50" dirty="0"/>
              <a:t> </a:t>
            </a:r>
            <a:r>
              <a:rPr spc="-10" dirty="0"/>
              <a:t>Transform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15" y="1474759"/>
            <a:ext cx="974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1269" y="1534667"/>
            <a:ext cx="1108786" cy="2446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0580" y="2070306"/>
            <a:ext cx="2401529" cy="5125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4975" y="2814419"/>
            <a:ext cx="3370122" cy="6870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9156" y="4877854"/>
            <a:ext cx="2526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(Step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function):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4423" y="5259995"/>
            <a:ext cx="2183629" cy="7876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92825" y="6200294"/>
            <a:ext cx="4238386" cy="5507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7931" y="3760814"/>
            <a:ext cx="4424715" cy="68552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995427" y="1021960"/>
            <a:ext cx="1572895" cy="774065"/>
            <a:chOff x="6995427" y="1021960"/>
            <a:chExt cx="1572895" cy="77406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1334" y="1686988"/>
              <a:ext cx="94750" cy="1087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2715" y="1021960"/>
              <a:ext cx="1355241" cy="7432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5427" y="1194322"/>
              <a:ext cx="408184" cy="216279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97941" y="794608"/>
            <a:ext cx="455083" cy="20760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47555" y="4947133"/>
            <a:ext cx="565322" cy="19583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77713" y="5193151"/>
            <a:ext cx="359881" cy="16989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7656328" y="4999878"/>
            <a:ext cx="20955" cy="44450"/>
          </a:xfrm>
          <a:custGeom>
            <a:avLst/>
            <a:gdLst/>
            <a:ahLst/>
            <a:cxnLst/>
            <a:rect l="l" t="t" r="r" b="b"/>
            <a:pathLst>
              <a:path w="20954" h="44450">
                <a:moveTo>
                  <a:pt x="6251" y="34258"/>
                </a:moveTo>
                <a:lnTo>
                  <a:pt x="6251" y="34038"/>
                </a:lnTo>
                <a:lnTo>
                  <a:pt x="6471" y="33452"/>
                </a:lnTo>
                <a:lnTo>
                  <a:pt x="6251" y="32941"/>
                </a:lnTo>
                <a:lnTo>
                  <a:pt x="6032" y="32430"/>
                </a:lnTo>
                <a:lnTo>
                  <a:pt x="5446" y="31540"/>
                </a:lnTo>
                <a:lnTo>
                  <a:pt x="4934" y="31189"/>
                </a:lnTo>
                <a:lnTo>
                  <a:pt x="4422" y="30838"/>
                </a:lnTo>
                <a:lnTo>
                  <a:pt x="3753" y="30607"/>
                </a:lnTo>
                <a:lnTo>
                  <a:pt x="3182" y="30835"/>
                </a:lnTo>
                <a:lnTo>
                  <a:pt x="2612" y="31063"/>
                </a:lnTo>
                <a:lnTo>
                  <a:pt x="0" y="37668"/>
                </a:lnTo>
                <a:lnTo>
                  <a:pt x="272" y="39428"/>
                </a:lnTo>
                <a:lnTo>
                  <a:pt x="525" y="40514"/>
                </a:lnTo>
                <a:lnTo>
                  <a:pt x="777" y="41599"/>
                </a:lnTo>
                <a:lnTo>
                  <a:pt x="1041" y="42293"/>
                </a:lnTo>
                <a:lnTo>
                  <a:pt x="1679" y="42854"/>
                </a:lnTo>
                <a:lnTo>
                  <a:pt x="2316" y="43414"/>
                </a:lnTo>
                <a:lnTo>
                  <a:pt x="3409" y="43896"/>
                </a:lnTo>
                <a:lnTo>
                  <a:pt x="4350" y="43879"/>
                </a:lnTo>
                <a:lnTo>
                  <a:pt x="5291" y="43863"/>
                </a:lnTo>
                <a:lnTo>
                  <a:pt x="6393" y="43498"/>
                </a:lnTo>
                <a:lnTo>
                  <a:pt x="7326" y="42757"/>
                </a:lnTo>
                <a:lnTo>
                  <a:pt x="8259" y="42016"/>
                </a:lnTo>
                <a:lnTo>
                  <a:pt x="8958" y="40850"/>
                </a:lnTo>
                <a:lnTo>
                  <a:pt x="9949" y="39434"/>
                </a:lnTo>
                <a:lnTo>
                  <a:pt x="16364" y="27719"/>
                </a:lnTo>
                <a:lnTo>
                  <a:pt x="17292" y="25391"/>
                </a:lnTo>
                <a:lnTo>
                  <a:pt x="18131" y="22851"/>
                </a:lnTo>
                <a:lnTo>
                  <a:pt x="18829" y="20292"/>
                </a:lnTo>
                <a:lnTo>
                  <a:pt x="19529" y="17734"/>
                </a:lnTo>
                <a:lnTo>
                  <a:pt x="20311" y="14826"/>
                </a:lnTo>
                <a:lnTo>
                  <a:pt x="20557" y="12367"/>
                </a:lnTo>
                <a:lnTo>
                  <a:pt x="20804" y="9909"/>
                </a:lnTo>
                <a:lnTo>
                  <a:pt x="20548" y="7312"/>
                </a:lnTo>
                <a:lnTo>
                  <a:pt x="20306" y="5541"/>
                </a:lnTo>
                <a:lnTo>
                  <a:pt x="20065" y="3770"/>
                </a:lnTo>
                <a:lnTo>
                  <a:pt x="19773" y="2648"/>
                </a:lnTo>
                <a:lnTo>
                  <a:pt x="19108" y="1741"/>
                </a:lnTo>
                <a:lnTo>
                  <a:pt x="18445" y="834"/>
                </a:lnTo>
                <a:lnTo>
                  <a:pt x="17305" y="201"/>
                </a:lnTo>
                <a:lnTo>
                  <a:pt x="16324" y="101"/>
                </a:lnTo>
                <a:lnTo>
                  <a:pt x="15342" y="0"/>
                </a:lnTo>
                <a:lnTo>
                  <a:pt x="10483" y="4650"/>
                </a:lnTo>
                <a:lnTo>
                  <a:pt x="9679" y="5928"/>
                </a:lnTo>
                <a:lnTo>
                  <a:pt x="8742" y="8114"/>
                </a:lnTo>
                <a:lnTo>
                  <a:pt x="8395" y="880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8101" y="5118397"/>
            <a:ext cx="23495" cy="36830"/>
          </a:xfrm>
          <a:custGeom>
            <a:avLst/>
            <a:gdLst/>
            <a:ahLst/>
            <a:cxnLst/>
            <a:rect l="l" t="t" r="r" b="b"/>
            <a:pathLst>
              <a:path w="23495" h="36829">
                <a:moveTo>
                  <a:pt x="23217" y="965"/>
                </a:moveTo>
                <a:lnTo>
                  <a:pt x="22997" y="965"/>
                </a:lnTo>
                <a:lnTo>
                  <a:pt x="22631" y="965"/>
                </a:lnTo>
                <a:lnTo>
                  <a:pt x="21899" y="965"/>
                </a:lnTo>
                <a:lnTo>
                  <a:pt x="21168" y="965"/>
                </a:lnTo>
                <a:lnTo>
                  <a:pt x="19912" y="746"/>
                </a:lnTo>
                <a:lnTo>
                  <a:pt x="18830" y="965"/>
                </a:lnTo>
                <a:lnTo>
                  <a:pt x="17748" y="1185"/>
                </a:lnTo>
                <a:lnTo>
                  <a:pt x="16700" y="1771"/>
                </a:lnTo>
                <a:lnTo>
                  <a:pt x="15407" y="2282"/>
                </a:lnTo>
                <a:lnTo>
                  <a:pt x="14113" y="2794"/>
                </a:lnTo>
                <a:lnTo>
                  <a:pt x="12469" y="3244"/>
                </a:lnTo>
                <a:lnTo>
                  <a:pt x="11071" y="4034"/>
                </a:lnTo>
                <a:lnTo>
                  <a:pt x="9673" y="4824"/>
                </a:lnTo>
                <a:lnTo>
                  <a:pt x="8229" y="5789"/>
                </a:lnTo>
                <a:lnTo>
                  <a:pt x="7017" y="7022"/>
                </a:lnTo>
                <a:lnTo>
                  <a:pt x="5804" y="8256"/>
                </a:lnTo>
                <a:lnTo>
                  <a:pt x="4706" y="9753"/>
                </a:lnTo>
                <a:lnTo>
                  <a:pt x="3792" y="11438"/>
                </a:lnTo>
                <a:lnTo>
                  <a:pt x="2877" y="13124"/>
                </a:lnTo>
                <a:lnTo>
                  <a:pt x="134" y="23819"/>
                </a:lnTo>
                <a:lnTo>
                  <a:pt x="0" y="25940"/>
                </a:lnTo>
                <a:lnTo>
                  <a:pt x="6959" y="36462"/>
                </a:lnTo>
                <a:lnTo>
                  <a:pt x="8277" y="36591"/>
                </a:lnTo>
                <a:lnTo>
                  <a:pt x="15680" y="31558"/>
                </a:lnTo>
                <a:lnTo>
                  <a:pt x="16954" y="29967"/>
                </a:lnTo>
                <a:lnTo>
                  <a:pt x="22015" y="14075"/>
                </a:lnTo>
                <a:lnTo>
                  <a:pt x="21665" y="12119"/>
                </a:lnTo>
                <a:lnTo>
                  <a:pt x="21314" y="10161"/>
                </a:lnTo>
                <a:lnTo>
                  <a:pt x="20504" y="8404"/>
                </a:lnTo>
                <a:lnTo>
                  <a:pt x="19384" y="6940"/>
                </a:lnTo>
                <a:lnTo>
                  <a:pt x="18264" y="5476"/>
                </a:lnTo>
                <a:lnTo>
                  <a:pt x="16258" y="4303"/>
                </a:lnTo>
                <a:lnTo>
                  <a:pt x="14943" y="3335"/>
                </a:lnTo>
                <a:lnTo>
                  <a:pt x="13628" y="2367"/>
                </a:lnTo>
                <a:lnTo>
                  <a:pt x="12464" y="1686"/>
                </a:lnTo>
                <a:lnTo>
                  <a:pt x="11495" y="1130"/>
                </a:lnTo>
                <a:lnTo>
                  <a:pt x="10526" y="574"/>
                </a:lnTo>
                <a:lnTo>
                  <a:pt x="9523" y="188"/>
                </a:lnTo>
                <a:lnTo>
                  <a:pt x="9129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63879" y="4846192"/>
            <a:ext cx="433789" cy="22376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93917" y="4862982"/>
            <a:ext cx="70421" cy="7446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65480" y="4772993"/>
            <a:ext cx="203962" cy="52840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092387" y="4779268"/>
            <a:ext cx="82414" cy="838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298433" y="4737857"/>
            <a:ext cx="205939" cy="1161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573626" y="4714156"/>
            <a:ext cx="277883" cy="12884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078557" y="5123483"/>
            <a:ext cx="75836" cy="10378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45725" y="5058425"/>
            <a:ext cx="235145" cy="1393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545095" y="5029710"/>
            <a:ext cx="342635" cy="16137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30498" y="5602148"/>
            <a:ext cx="895312" cy="70349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30098" y="5373220"/>
            <a:ext cx="942155" cy="28160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44266" y="5375406"/>
            <a:ext cx="245915" cy="1954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7260" y="5857717"/>
            <a:ext cx="365977" cy="16970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98266" y="5862429"/>
            <a:ext cx="96379" cy="12726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95518" y="5766762"/>
            <a:ext cx="411154" cy="187262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21144" y="6179654"/>
            <a:ext cx="1499870" cy="974725"/>
            <a:chOff x="121144" y="6179654"/>
            <a:chExt cx="1499870" cy="974725"/>
          </a:xfrm>
        </p:grpSpPr>
        <p:sp>
          <p:nvSpPr>
            <p:cNvPr id="36" name="object 36"/>
            <p:cNvSpPr/>
            <p:nvPr/>
          </p:nvSpPr>
          <p:spPr>
            <a:xfrm>
              <a:off x="1129237" y="6324837"/>
              <a:ext cx="89535" cy="6985"/>
            </a:xfrm>
            <a:custGeom>
              <a:avLst/>
              <a:gdLst/>
              <a:ahLst/>
              <a:cxnLst/>
              <a:rect l="l" t="t" r="r" b="b"/>
              <a:pathLst>
                <a:path w="89534" h="6985">
                  <a:moveTo>
                    <a:pt x="10505" y="6403"/>
                  </a:moveTo>
                  <a:lnTo>
                    <a:pt x="10505" y="6403"/>
                  </a:lnTo>
                  <a:lnTo>
                    <a:pt x="0" y="6403"/>
                  </a:lnTo>
                  <a:lnTo>
                    <a:pt x="119" y="6403"/>
                  </a:lnTo>
                  <a:lnTo>
                    <a:pt x="35850" y="6403"/>
                  </a:lnTo>
                  <a:lnTo>
                    <a:pt x="38142" y="6571"/>
                  </a:lnTo>
                  <a:lnTo>
                    <a:pt x="40073" y="6403"/>
                  </a:lnTo>
                  <a:lnTo>
                    <a:pt x="42005" y="6234"/>
                  </a:lnTo>
                  <a:lnTo>
                    <a:pt x="43642" y="5782"/>
                  </a:lnTo>
                  <a:lnTo>
                    <a:pt x="45320" y="5388"/>
                  </a:lnTo>
                  <a:lnTo>
                    <a:pt x="46998" y="4994"/>
                  </a:lnTo>
                  <a:lnTo>
                    <a:pt x="48537" y="4478"/>
                  </a:lnTo>
                  <a:lnTo>
                    <a:pt x="50141" y="4039"/>
                  </a:lnTo>
                  <a:lnTo>
                    <a:pt x="51744" y="3599"/>
                  </a:lnTo>
                  <a:lnTo>
                    <a:pt x="53310" y="3139"/>
                  </a:lnTo>
                  <a:lnTo>
                    <a:pt x="54942" y="2752"/>
                  </a:lnTo>
                  <a:lnTo>
                    <a:pt x="65185" y="978"/>
                  </a:lnTo>
                  <a:lnTo>
                    <a:pt x="66977" y="779"/>
                  </a:lnTo>
                  <a:lnTo>
                    <a:pt x="76396" y="274"/>
                  </a:lnTo>
                  <a:lnTo>
                    <a:pt x="78323" y="217"/>
                  </a:lnTo>
                  <a:lnTo>
                    <a:pt x="80622" y="196"/>
                  </a:lnTo>
                  <a:lnTo>
                    <a:pt x="82251" y="179"/>
                  </a:lnTo>
                  <a:lnTo>
                    <a:pt x="83879" y="162"/>
                  </a:lnTo>
                  <a:lnTo>
                    <a:pt x="85135" y="0"/>
                  </a:lnTo>
                  <a:lnTo>
                    <a:pt x="86169" y="175"/>
                  </a:lnTo>
                  <a:lnTo>
                    <a:pt x="87202" y="351"/>
                  </a:lnTo>
                  <a:lnTo>
                    <a:pt x="87892" y="821"/>
                  </a:lnTo>
                  <a:lnTo>
                    <a:pt x="88453" y="1232"/>
                  </a:lnTo>
                  <a:lnTo>
                    <a:pt x="89013" y="1642"/>
                  </a:lnTo>
                  <a:lnTo>
                    <a:pt x="89351" y="2405"/>
                  </a:lnTo>
                  <a:lnTo>
                    <a:pt x="89531" y="264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144" y="6205596"/>
              <a:ext cx="1343825" cy="86885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51507" y="6372904"/>
              <a:ext cx="78105" cy="29209"/>
            </a:xfrm>
            <a:custGeom>
              <a:avLst/>
              <a:gdLst/>
              <a:ahLst/>
              <a:cxnLst/>
              <a:rect l="l" t="t" r="r" b="b"/>
              <a:pathLst>
                <a:path w="78105" h="29210">
                  <a:moveTo>
                    <a:pt x="169" y="23976"/>
                  </a:moveTo>
                  <a:lnTo>
                    <a:pt x="169" y="24145"/>
                  </a:lnTo>
                  <a:lnTo>
                    <a:pt x="0" y="24596"/>
                  </a:lnTo>
                  <a:lnTo>
                    <a:pt x="169" y="24990"/>
                  </a:lnTo>
                  <a:lnTo>
                    <a:pt x="338" y="25384"/>
                  </a:lnTo>
                  <a:lnTo>
                    <a:pt x="620" y="25900"/>
                  </a:lnTo>
                  <a:lnTo>
                    <a:pt x="1183" y="26339"/>
                  </a:lnTo>
                  <a:lnTo>
                    <a:pt x="1746" y="26779"/>
                  </a:lnTo>
                  <a:lnTo>
                    <a:pt x="2544" y="27239"/>
                  </a:lnTo>
                  <a:lnTo>
                    <a:pt x="3547" y="27626"/>
                  </a:lnTo>
                  <a:lnTo>
                    <a:pt x="4549" y="28014"/>
                  </a:lnTo>
                  <a:lnTo>
                    <a:pt x="5808" y="28537"/>
                  </a:lnTo>
                  <a:lnTo>
                    <a:pt x="7198" y="28664"/>
                  </a:lnTo>
                  <a:lnTo>
                    <a:pt x="8587" y="28790"/>
                  </a:lnTo>
                  <a:lnTo>
                    <a:pt x="10200" y="28580"/>
                  </a:lnTo>
                  <a:lnTo>
                    <a:pt x="11886" y="28386"/>
                  </a:lnTo>
                  <a:lnTo>
                    <a:pt x="13571" y="28191"/>
                  </a:lnTo>
                  <a:lnTo>
                    <a:pt x="15425" y="27987"/>
                  </a:lnTo>
                  <a:lnTo>
                    <a:pt x="17310" y="27497"/>
                  </a:lnTo>
                  <a:lnTo>
                    <a:pt x="19195" y="27006"/>
                  </a:lnTo>
                  <a:lnTo>
                    <a:pt x="21192" y="26164"/>
                  </a:lnTo>
                  <a:lnTo>
                    <a:pt x="23195" y="25439"/>
                  </a:lnTo>
                  <a:lnTo>
                    <a:pt x="25197" y="24714"/>
                  </a:lnTo>
                  <a:lnTo>
                    <a:pt x="27265" y="24035"/>
                  </a:lnTo>
                  <a:lnTo>
                    <a:pt x="29324" y="23147"/>
                  </a:lnTo>
                  <a:lnTo>
                    <a:pt x="31382" y="22259"/>
                  </a:lnTo>
                  <a:lnTo>
                    <a:pt x="33472" y="21100"/>
                  </a:lnTo>
                  <a:lnTo>
                    <a:pt x="35547" y="20113"/>
                  </a:lnTo>
                  <a:lnTo>
                    <a:pt x="37622" y="19126"/>
                  </a:lnTo>
                  <a:lnTo>
                    <a:pt x="39706" y="18262"/>
                  </a:lnTo>
                  <a:lnTo>
                    <a:pt x="41775" y="17224"/>
                  </a:lnTo>
                  <a:lnTo>
                    <a:pt x="43843" y="16185"/>
                  </a:lnTo>
                  <a:lnTo>
                    <a:pt x="45907" y="14940"/>
                  </a:lnTo>
                  <a:lnTo>
                    <a:pt x="47959" y="13884"/>
                  </a:lnTo>
                  <a:lnTo>
                    <a:pt x="50011" y="12827"/>
                  </a:lnTo>
                  <a:lnTo>
                    <a:pt x="52222" y="11941"/>
                  </a:lnTo>
                  <a:lnTo>
                    <a:pt x="54086" y="10886"/>
                  </a:lnTo>
                  <a:lnTo>
                    <a:pt x="55950" y="9831"/>
                  </a:lnTo>
                  <a:lnTo>
                    <a:pt x="57520" y="8599"/>
                  </a:lnTo>
                  <a:lnTo>
                    <a:pt x="59142" y="7554"/>
                  </a:lnTo>
                  <a:lnTo>
                    <a:pt x="60764" y="6511"/>
                  </a:lnTo>
                  <a:lnTo>
                    <a:pt x="62255" y="5484"/>
                  </a:lnTo>
                  <a:lnTo>
                    <a:pt x="63818" y="4622"/>
                  </a:lnTo>
                  <a:lnTo>
                    <a:pt x="65381" y="3762"/>
                  </a:lnTo>
                  <a:lnTo>
                    <a:pt x="66916" y="3012"/>
                  </a:lnTo>
                  <a:lnTo>
                    <a:pt x="68523" y="2389"/>
                  </a:lnTo>
                  <a:lnTo>
                    <a:pt x="70130" y="1766"/>
                  </a:lnTo>
                  <a:lnTo>
                    <a:pt x="71933" y="1283"/>
                  </a:lnTo>
                  <a:lnTo>
                    <a:pt x="73457" y="884"/>
                  </a:lnTo>
                  <a:lnTo>
                    <a:pt x="74981" y="486"/>
                  </a:lnTo>
                  <a:lnTo>
                    <a:pt x="76966" y="147"/>
                  </a:lnTo>
                  <a:lnTo>
                    <a:pt x="7766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08974" y="6179654"/>
              <a:ext cx="211638" cy="35867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7211" y="7004448"/>
              <a:ext cx="337562" cy="149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496" y="392583"/>
            <a:ext cx="5135650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9295" y="476682"/>
            <a:ext cx="4720463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28" dirty="0"/>
              <a:t> </a:t>
            </a:r>
            <a:r>
              <a:rPr spc="-6" dirty="0"/>
              <a:t>Diagram</a:t>
            </a:r>
            <a:r>
              <a:rPr spc="-11" dirty="0"/>
              <a:t> </a:t>
            </a:r>
            <a:r>
              <a:rPr spc="-6" dirty="0"/>
              <a:t>(Closed</a:t>
            </a:r>
            <a:r>
              <a:rPr spc="-22" dirty="0"/>
              <a:t> </a:t>
            </a:r>
            <a:r>
              <a:rPr spc="-6" dirty="0"/>
              <a:t>Loop)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8483" y="3535133"/>
            <a:ext cx="7486523" cy="12329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When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 is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fed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back to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summing point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for 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comparison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with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input,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it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necessary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convert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form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 to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that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input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signal.</a:t>
            </a:r>
            <a:r>
              <a:rPr sz="1980" spc="-44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This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accomplished by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feedback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element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whose transfer function is H(S)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1550" y="1651140"/>
            <a:ext cx="2095500" cy="749051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38303" rIns="0" bIns="0" rtlCol="0">
            <a:spAutoFit/>
          </a:bodyPr>
          <a:lstStyle/>
          <a:p>
            <a:pPr marL="802577" marR="99886" indent="-694309">
              <a:spcBef>
                <a:spcPts val="1089"/>
              </a:spcBef>
            </a:pP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-7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5768" y="1717776"/>
            <a:ext cx="633779" cy="26996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548854" y="1717777"/>
            <a:ext cx="6805486" cy="1667320"/>
            <a:chOff x="1408049" y="1457706"/>
            <a:chExt cx="6186805" cy="1515745"/>
          </a:xfrm>
        </p:grpSpPr>
        <p:sp>
          <p:nvSpPr>
            <p:cNvPr id="8" name="object 8"/>
            <p:cNvSpPr/>
            <p:nvPr/>
          </p:nvSpPr>
          <p:spPr>
            <a:xfrm>
              <a:off x="6387845" y="1803654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9" name="object 9"/>
            <p:cNvSpPr/>
            <p:nvPr/>
          </p:nvSpPr>
          <p:spPr>
            <a:xfrm>
              <a:off x="7507987" y="176021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4427" y="1499234"/>
              <a:ext cx="609600" cy="622300"/>
            </a:xfrm>
            <a:custGeom>
              <a:avLst/>
              <a:gdLst/>
              <a:ahLst/>
              <a:cxnLst/>
              <a:rect l="l" t="t" r="r" b="b"/>
              <a:pathLst>
                <a:path w="609600" h="622300">
                  <a:moveTo>
                    <a:pt x="304800" y="0"/>
                  </a:moveTo>
                  <a:lnTo>
                    <a:pt x="259758" y="3370"/>
                  </a:lnTo>
                  <a:lnTo>
                    <a:pt x="216768" y="13162"/>
                  </a:lnTo>
                  <a:lnTo>
                    <a:pt x="176303" y="28895"/>
                  </a:lnTo>
                  <a:lnTo>
                    <a:pt x="138832" y="50087"/>
                  </a:lnTo>
                  <a:lnTo>
                    <a:pt x="104827" y="76257"/>
                  </a:lnTo>
                  <a:lnTo>
                    <a:pt x="74761" y="106925"/>
                  </a:lnTo>
                  <a:lnTo>
                    <a:pt x="49104" y="141609"/>
                  </a:lnTo>
                  <a:lnTo>
                    <a:pt x="28328" y="179829"/>
                  </a:lnTo>
                  <a:lnTo>
                    <a:pt x="12904" y="221104"/>
                  </a:lnTo>
                  <a:lnTo>
                    <a:pt x="3304" y="264953"/>
                  </a:lnTo>
                  <a:lnTo>
                    <a:pt x="0" y="310896"/>
                  </a:lnTo>
                  <a:lnTo>
                    <a:pt x="3304" y="356838"/>
                  </a:lnTo>
                  <a:lnTo>
                    <a:pt x="12904" y="400687"/>
                  </a:lnTo>
                  <a:lnTo>
                    <a:pt x="28328" y="441962"/>
                  </a:lnTo>
                  <a:lnTo>
                    <a:pt x="49104" y="480182"/>
                  </a:lnTo>
                  <a:lnTo>
                    <a:pt x="74761" y="514866"/>
                  </a:lnTo>
                  <a:lnTo>
                    <a:pt x="104827" y="545534"/>
                  </a:lnTo>
                  <a:lnTo>
                    <a:pt x="138832" y="571704"/>
                  </a:lnTo>
                  <a:lnTo>
                    <a:pt x="176303" y="592896"/>
                  </a:lnTo>
                  <a:lnTo>
                    <a:pt x="216768" y="608629"/>
                  </a:lnTo>
                  <a:lnTo>
                    <a:pt x="259758" y="618421"/>
                  </a:lnTo>
                  <a:lnTo>
                    <a:pt x="304800" y="621792"/>
                  </a:lnTo>
                  <a:lnTo>
                    <a:pt x="349841" y="618421"/>
                  </a:lnTo>
                  <a:lnTo>
                    <a:pt x="392831" y="608629"/>
                  </a:lnTo>
                  <a:lnTo>
                    <a:pt x="433296" y="592896"/>
                  </a:lnTo>
                  <a:lnTo>
                    <a:pt x="470767" y="571704"/>
                  </a:lnTo>
                  <a:lnTo>
                    <a:pt x="504772" y="545534"/>
                  </a:lnTo>
                  <a:lnTo>
                    <a:pt x="534838" y="514866"/>
                  </a:lnTo>
                  <a:lnTo>
                    <a:pt x="560495" y="480182"/>
                  </a:lnTo>
                  <a:lnTo>
                    <a:pt x="581271" y="441962"/>
                  </a:lnTo>
                  <a:lnTo>
                    <a:pt x="596695" y="400687"/>
                  </a:lnTo>
                  <a:lnTo>
                    <a:pt x="606295" y="356838"/>
                  </a:lnTo>
                  <a:lnTo>
                    <a:pt x="609600" y="310896"/>
                  </a:lnTo>
                  <a:lnTo>
                    <a:pt x="606295" y="264953"/>
                  </a:lnTo>
                  <a:lnTo>
                    <a:pt x="596695" y="221104"/>
                  </a:lnTo>
                  <a:lnTo>
                    <a:pt x="581271" y="179829"/>
                  </a:lnTo>
                  <a:lnTo>
                    <a:pt x="560495" y="141609"/>
                  </a:lnTo>
                  <a:lnTo>
                    <a:pt x="534838" y="106925"/>
                  </a:lnTo>
                  <a:lnTo>
                    <a:pt x="504772" y="76257"/>
                  </a:lnTo>
                  <a:lnTo>
                    <a:pt x="470767" y="50087"/>
                  </a:lnTo>
                  <a:lnTo>
                    <a:pt x="433296" y="28895"/>
                  </a:lnTo>
                  <a:lnTo>
                    <a:pt x="392831" y="13162"/>
                  </a:lnTo>
                  <a:lnTo>
                    <a:pt x="349841" y="337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4427" y="1499234"/>
              <a:ext cx="609600" cy="622300"/>
            </a:xfrm>
            <a:custGeom>
              <a:avLst/>
              <a:gdLst/>
              <a:ahLst/>
              <a:cxnLst/>
              <a:rect l="l" t="t" r="r" b="b"/>
              <a:pathLst>
                <a:path w="609600" h="622300">
                  <a:moveTo>
                    <a:pt x="0" y="310896"/>
                  </a:moveTo>
                  <a:lnTo>
                    <a:pt x="3304" y="264953"/>
                  </a:lnTo>
                  <a:lnTo>
                    <a:pt x="12904" y="221104"/>
                  </a:lnTo>
                  <a:lnTo>
                    <a:pt x="28328" y="179829"/>
                  </a:lnTo>
                  <a:lnTo>
                    <a:pt x="49104" y="141609"/>
                  </a:lnTo>
                  <a:lnTo>
                    <a:pt x="74761" y="106925"/>
                  </a:lnTo>
                  <a:lnTo>
                    <a:pt x="104827" y="76257"/>
                  </a:lnTo>
                  <a:lnTo>
                    <a:pt x="138832" y="50087"/>
                  </a:lnTo>
                  <a:lnTo>
                    <a:pt x="176303" y="28895"/>
                  </a:lnTo>
                  <a:lnTo>
                    <a:pt x="216768" y="13162"/>
                  </a:lnTo>
                  <a:lnTo>
                    <a:pt x="259758" y="3370"/>
                  </a:lnTo>
                  <a:lnTo>
                    <a:pt x="304800" y="0"/>
                  </a:lnTo>
                  <a:lnTo>
                    <a:pt x="349841" y="3370"/>
                  </a:lnTo>
                  <a:lnTo>
                    <a:pt x="392831" y="13162"/>
                  </a:lnTo>
                  <a:lnTo>
                    <a:pt x="433296" y="28895"/>
                  </a:lnTo>
                  <a:lnTo>
                    <a:pt x="470767" y="50087"/>
                  </a:lnTo>
                  <a:lnTo>
                    <a:pt x="504772" y="76257"/>
                  </a:lnTo>
                  <a:lnTo>
                    <a:pt x="534838" y="106925"/>
                  </a:lnTo>
                  <a:lnTo>
                    <a:pt x="560495" y="141609"/>
                  </a:lnTo>
                  <a:lnTo>
                    <a:pt x="581271" y="179829"/>
                  </a:lnTo>
                  <a:lnTo>
                    <a:pt x="596695" y="221104"/>
                  </a:lnTo>
                  <a:lnTo>
                    <a:pt x="606295" y="264953"/>
                  </a:lnTo>
                  <a:lnTo>
                    <a:pt x="609600" y="310896"/>
                  </a:lnTo>
                  <a:lnTo>
                    <a:pt x="606295" y="356838"/>
                  </a:lnTo>
                  <a:lnTo>
                    <a:pt x="596695" y="400687"/>
                  </a:lnTo>
                  <a:lnTo>
                    <a:pt x="581271" y="441962"/>
                  </a:lnTo>
                  <a:lnTo>
                    <a:pt x="560495" y="480182"/>
                  </a:lnTo>
                  <a:lnTo>
                    <a:pt x="534838" y="514866"/>
                  </a:lnTo>
                  <a:lnTo>
                    <a:pt x="504772" y="545534"/>
                  </a:lnTo>
                  <a:lnTo>
                    <a:pt x="470767" y="571704"/>
                  </a:lnTo>
                  <a:lnTo>
                    <a:pt x="433296" y="592896"/>
                  </a:lnTo>
                  <a:lnTo>
                    <a:pt x="392831" y="608629"/>
                  </a:lnTo>
                  <a:lnTo>
                    <a:pt x="349841" y="618421"/>
                  </a:lnTo>
                  <a:lnTo>
                    <a:pt x="304800" y="621792"/>
                  </a:lnTo>
                  <a:lnTo>
                    <a:pt x="259758" y="618421"/>
                  </a:lnTo>
                  <a:lnTo>
                    <a:pt x="216768" y="608629"/>
                  </a:lnTo>
                  <a:lnTo>
                    <a:pt x="176303" y="592896"/>
                  </a:lnTo>
                  <a:lnTo>
                    <a:pt x="138832" y="571704"/>
                  </a:lnTo>
                  <a:lnTo>
                    <a:pt x="104827" y="545534"/>
                  </a:lnTo>
                  <a:lnTo>
                    <a:pt x="74761" y="514866"/>
                  </a:lnTo>
                  <a:lnTo>
                    <a:pt x="49104" y="480182"/>
                  </a:lnTo>
                  <a:lnTo>
                    <a:pt x="28328" y="441962"/>
                  </a:lnTo>
                  <a:lnTo>
                    <a:pt x="12904" y="400687"/>
                  </a:lnTo>
                  <a:lnTo>
                    <a:pt x="3304" y="356838"/>
                  </a:lnTo>
                  <a:lnTo>
                    <a:pt x="0" y="310896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2654" y="1815845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2034" y="177240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585" y="1469898"/>
              <a:ext cx="528932" cy="2461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58846" y="2205990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752855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5417" y="2133597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43434" y="0"/>
                  </a:moveTo>
                  <a:lnTo>
                    <a:pt x="0" y="86867"/>
                  </a:lnTo>
                  <a:lnTo>
                    <a:pt x="86868" y="8686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6600" y="1790700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395980" y="174726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5268" y="1457706"/>
              <a:ext cx="538012" cy="2454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9255" y="1469897"/>
              <a:ext cx="228599" cy="2285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1259" y="2202434"/>
              <a:ext cx="161030" cy="86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6535" y="2244851"/>
              <a:ext cx="575412" cy="2454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58846" y="2933700"/>
              <a:ext cx="3924300" cy="0"/>
            </a:xfrm>
            <a:custGeom>
              <a:avLst/>
              <a:gdLst/>
              <a:ahLst/>
              <a:cxnLst/>
              <a:rect l="l" t="t" r="r" b="b"/>
              <a:pathLst>
                <a:path w="3924300">
                  <a:moveTo>
                    <a:pt x="0" y="0"/>
                  </a:moveTo>
                  <a:lnTo>
                    <a:pt x="39243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870953" y="1815845"/>
              <a:ext cx="0" cy="1130935"/>
            </a:xfrm>
            <a:custGeom>
              <a:avLst/>
              <a:gdLst/>
              <a:ahLst/>
              <a:cxnLst/>
              <a:rect l="l" t="t" r="r" b="b"/>
              <a:pathLst>
                <a:path h="1130935">
                  <a:moveTo>
                    <a:pt x="0" y="1130808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863151" y="1036250"/>
            <a:ext cx="1706436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Summing</a:t>
            </a:r>
            <a:r>
              <a:rPr sz="1980" spc="-55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point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90169" y="2391368"/>
            <a:ext cx="1441006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Branch</a:t>
            </a:r>
            <a:r>
              <a:rPr sz="1980" spc="-6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point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7465" y="1350785"/>
            <a:ext cx="4589145" cy="1160209"/>
            <a:chOff x="3061332" y="1124077"/>
            <a:chExt cx="4171950" cy="1054735"/>
          </a:xfrm>
        </p:grpSpPr>
        <p:sp>
          <p:nvSpPr>
            <p:cNvPr id="28" name="object 28"/>
            <p:cNvSpPr/>
            <p:nvPr/>
          </p:nvSpPr>
          <p:spPr>
            <a:xfrm>
              <a:off x="3097745" y="1130427"/>
              <a:ext cx="230504" cy="329565"/>
            </a:xfrm>
            <a:custGeom>
              <a:avLst/>
              <a:gdLst/>
              <a:ahLst/>
              <a:cxnLst/>
              <a:rect l="l" t="t" r="r" b="b"/>
              <a:pathLst>
                <a:path w="230504" h="329565">
                  <a:moveTo>
                    <a:pt x="230289" y="0"/>
                  </a:moveTo>
                  <a:lnTo>
                    <a:pt x="0" y="32898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061332" y="1427152"/>
              <a:ext cx="74930" cy="84455"/>
            </a:xfrm>
            <a:custGeom>
              <a:avLst/>
              <a:gdLst/>
              <a:ahLst/>
              <a:cxnLst/>
              <a:rect l="l" t="t" r="r" b="b"/>
              <a:pathLst>
                <a:path w="74930" h="84455">
                  <a:moveTo>
                    <a:pt x="12484" y="0"/>
                  </a:moveTo>
                  <a:lnTo>
                    <a:pt x="0" y="84277"/>
                  </a:lnTo>
                  <a:lnTo>
                    <a:pt x="74917" y="43700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917016" y="1873288"/>
              <a:ext cx="309880" cy="299085"/>
            </a:xfrm>
            <a:custGeom>
              <a:avLst/>
              <a:gdLst/>
              <a:ahLst/>
              <a:cxnLst/>
              <a:rect l="l" t="t" r="r" b="b"/>
              <a:pathLst>
                <a:path w="309879" h="299085">
                  <a:moveTo>
                    <a:pt x="309410" y="298792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871333" y="1829181"/>
              <a:ext cx="81280" cy="80645"/>
            </a:xfrm>
            <a:custGeom>
              <a:avLst/>
              <a:gdLst/>
              <a:ahLst/>
              <a:cxnLst/>
              <a:rect l="l" t="t" r="r" b="b"/>
              <a:pathLst>
                <a:path w="81279" h="80644">
                  <a:moveTo>
                    <a:pt x="0" y="0"/>
                  </a:moveTo>
                  <a:lnTo>
                    <a:pt x="28346" y="80340"/>
                  </a:lnTo>
                  <a:lnTo>
                    <a:pt x="81279" y="25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945798" y="5032438"/>
            <a:ext cx="2081530" cy="748346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37605" rIns="0" bIns="0" rtlCol="0">
            <a:spAutoFit/>
          </a:bodyPr>
          <a:lstStyle/>
          <a:p>
            <a:pPr marL="787908" marR="99886" indent="-694309">
              <a:spcBef>
                <a:spcPts val="1084"/>
              </a:spcBef>
            </a:pPr>
            <a:r>
              <a:rPr sz="1980" spc="-11" dirty="0">
                <a:latin typeface="Arial MT"/>
                <a:cs typeface="Arial MT"/>
              </a:rPr>
              <a:t>Transfer</a:t>
            </a:r>
            <a:r>
              <a:rPr sz="1980" spc="-7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 </a:t>
            </a:r>
            <a:r>
              <a:rPr sz="1980" spc="-539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5768" y="5098237"/>
            <a:ext cx="633779" cy="269969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548854" y="5098238"/>
            <a:ext cx="3427540" cy="1668717"/>
            <a:chOff x="1408049" y="4530852"/>
            <a:chExt cx="3115945" cy="1517015"/>
          </a:xfrm>
        </p:grpSpPr>
        <p:sp>
          <p:nvSpPr>
            <p:cNvPr id="35" name="object 35"/>
            <p:cNvSpPr/>
            <p:nvPr/>
          </p:nvSpPr>
          <p:spPr>
            <a:xfrm>
              <a:off x="2654427" y="4572380"/>
              <a:ext cx="609600" cy="622935"/>
            </a:xfrm>
            <a:custGeom>
              <a:avLst/>
              <a:gdLst/>
              <a:ahLst/>
              <a:cxnLst/>
              <a:rect l="l" t="t" r="r" b="b"/>
              <a:pathLst>
                <a:path w="609600" h="622935">
                  <a:moveTo>
                    <a:pt x="304800" y="0"/>
                  </a:moveTo>
                  <a:lnTo>
                    <a:pt x="259758" y="3375"/>
                  </a:lnTo>
                  <a:lnTo>
                    <a:pt x="216768" y="13179"/>
                  </a:lnTo>
                  <a:lnTo>
                    <a:pt x="176303" y="28931"/>
                  </a:lnTo>
                  <a:lnTo>
                    <a:pt x="138832" y="50150"/>
                  </a:lnTo>
                  <a:lnTo>
                    <a:pt x="104827" y="76353"/>
                  </a:lnTo>
                  <a:lnTo>
                    <a:pt x="74761" y="107058"/>
                  </a:lnTo>
                  <a:lnTo>
                    <a:pt x="49104" y="141786"/>
                  </a:lnTo>
                  <a:lnTo>
                    <a:pt x="28328" y="180053"/>
                  </a:lnTo>
                  <a:lnTo>
                    <a:pt x="12904" y="221378"/>
                  </a:lnTo>
                  <a:lnTo>
                    <a:pt x="3304" y="265280"/>
                  </a:lnTo>
                  <a:lnTo>
                    <a:pt x="0" y="311277"/>
                  </a:lnTo>
                  <a:lnTo>
                    <a:pt x="3304" y="357273"/>
                  </a:lnTo>
                  <a:lnTo>
                    <a:pt x="12904" y="401175"/>
                  </a:lnTo>
                  <a:lnTo>
                    <a:pt x="28328" y="442500"/>
                  </a:lnTo>
                  <a:lnTo>
                    <a:pt x="49104" y="480767"/>
                  </a:lnTo>
                  <a:lnTo>
                    <a:pt x="74761" y="515495"/>
                  </a:lnTo>
                  <a:lnTo>
                    <a:pt x="104827" y="546200"/>
                  </a:lnTo>
                  <a:lnTo>
                    <a:pt x="138832" y="572403"/>
                  </a:lnTo>
                  <a:lnTo>
                    <a:pt x="176303" y="593622"/>
                  </a:lnTo>
                  <a:lnTo>
                    <a:pt x="216768" y="609374"/>
                  </a:lnTo>
                  <a:lnTo>
                    <a:pt x="259758" y="619178"/>
                  </a:lnTo>
                  <a:lnTo>
                    <a:pt x="304800" y="622554"/>
                  </a:lnTo>
                  <a:lnTo>
                    <a:pt x="349841" y="619178"/>
                  </a:lnTo>
                  <a:lnTo>
                    <a:pt x="392831" y="609374"/>
                  </a:lnTo>
                  <a:lnTo>
                    <a:pt x="433296" y="593622"/>
                  </a:lnTo>
                  <a:lnTo>
                    <a:pt x="470767" y="572403"/>
                  </a:lnTo>
                  <a:lnTo>
                    <a:pt x="504772" y="546200"/>
                  </a:lnTo>
                  <a:lnTo>
                    <a:pt x="534838" y="515495"/>
                  </a:lnTo>
                  <a:lnTo>
                    <a:pt x="560495" y="480767"/>
                  </a:lnTo>
                  <a:lnTo>
                    <a:pt x="581271" y="442500"/>
                  </a:lnTo>
                  <a:lnTo>
                    <a:pt x="596695" y="401175"/>
                  </a:lnTo>
                  <a:lnTo>
                    <a:pt x="606295" y="357273"/>
                  </a:lnTo>
                  <a:lnTo>
                    <a:pt x="609600" y="311277"/>
                  </a:lnTo>
                  <a:lnTo>
                    <a:pt x="606295" y="265280"/>
                  </a:lnTo>
                  <a:lnTo>
                    <a:pt x="596695" y="221378"/>
                  </a:lnTo>
                  <a:lnTo>
                    <a:pt x="581271" y="180053"/>
                  </a:lnTo>
                  <a:lnTo>
                    <a:pt x="560495" y="141786"/>
                  </a:lnTo>
                  <a:lnTo>
                    <a:pt x="534838" y="107058"/>
                  </a:lnTo>
                  <a:lnTo>
                    <a:pt x="504772" y="76353"/>
                  </a:lnTo>
                  <a:lnTo>
                    <a:pt x="470767" y="50150"/>
                  </a:lnTo>
                  <a:lnTo>
                    <a:pt x="433296" y="28931"/>
                  </a:lnTo>
                  <a:lnTo>
                    <a:pt x="392831" y="13179"/>
                  </a:lnTo>
                  <a:lnTo>
                    <a:pt x="349841" y="3375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654427" y="4572380"/>
              <a:ext cx="609600" cy="622935"/>
            </a:xfrm>
            <a:custGeom>
              <a:avLst/>
              <a:gdLst/>
              <a:ahLst/>
              <a:cxnLst/>
              <a:rect l="l" t="t" r="r" b="b"/>
              <a:pathLst>
                <a:path w="609600" h="622935">
                  <a:moveTo>
                    <a:pt x="0" y="311277"/>
                  </a:moveTo>
                  <a:lnTo>
                    <a:pt x="3304" y="265280"/>
                  </a:lnTo>
                  <a:lnTo>
                    <a:pt x="12904" y="221378"/>
                  </a:lnTo>
                  <a:lnTo>
                    <a:pt x="28328" y="180053"/>
                  </a:lnTo>
                  <a:lnTo>
                    <a:pt x="49104" y="141786"/>
                  </a:lnTo>
                  <a:lnTo>
                    <a:pt x="74761" y="107058"/>
                  </a:lnTo>
                  <a:lnTo>
                    <a:pt x="104827" y="76353"/>
                  </a:lnTo>
                  <a:lnTo>
                    <a:pt x="138832" y="50150"/>
                  </a:lnTo>
                  <a:lnTo>
                    <a:pt x="176303" y="28931"/>
                  </a:lnTo>
                  <a:lnTo>
                    <a:pt x="216768" y="13179"/>
                  </a:lnTo>
                  <a:lnTo>
                    <a:pt x="259758" y="3375"/>
                  </a:lnTo>
                  <a:lnTo>
                    <a:pt x="304800" y="0"/>
                  </a:lnTo>
                  <a:lnTo>
                    <a:pt x="349841" y="3375"/>
                  </a:lnTo>
                  <a:lnTo>
                    <a:pt x="392831" y="13179"/>
                  </a:lnTo>
                  <a:lnTo>
                    <a:pt x="433296" y="28931"/>
                  </a:lnTo>
                  <a:lnTo>
                    <a:pt x="470767" y="50150"/>
                  </a:lnTo>
                  <a:lnTo>
                    <a:pt x="504772" y="76353"/>
                  </a:lnTo>
                  <a:lnTo>
                    <a:pt x="534838" y="107058"/>
                  </a:lnTo>
                  <a:lnTo>
                    <a:pt x="560495" y="141786"/>
                  </a:lnTo>
                  <a:lnTo>
                    <a:pt x="581271" y="180053"/>
                  </a:lnTo>
                  <a:lnTo>
                    <a:pt x="596695" y="221378"/>
                  </a:lnTo>
                  <a:lnTo>
                    <a:pt x="606295" y="265280"/>
                  </a:lnTo>
                  <a:lnTo>
                    <a:pt x="609600" y="311277"/>
                  </a:lnTo>
                  <a:lnTo>
                    <a:pt x="606295" y="357273"/>
                  </a:lnTo>
                  <a:lnTo>
                    <a:pt x="596695" y="401175"/>
                  </a:lnTo>
                  <a:lnTo>
                    <a:pt x="581271" y="442500"/>
                  </a:lnTo>
                  <a:lnTo>
                    <a:pt x="560495" y="480767"/>
                  </a:lnTo>
                  <a:lnTo>
                    <a:pt x="534838" y="515495"/>
                  </a:lnTo>
                  <a:lnTo>
                    <a:pt x="504772" y="546200"/>
                  </a:lnTo>
                  <a:lnTo>
                    <a:pt x="470767" y="572403"/>
                  </a:lnTo>
                  <a:lnTo>
                    <a:pt x="433296" y="593622"/>
                  </a:lnTo>
                  <a:lnTo>
                    <a:pt x="392831" y="609374"/>
                  </a:lnTo>
                  <a:lnTo>
                    <a:pt x="349841" y="619178"/>
                  </a:lnTo>
                  <a:lnTo>
                    <a:pt x="304800" y="622554"/>
                  </a:lnTo>
                  <a:lnTo>
                    <a:pt x="259758" y="619178"/>
                  </a:lnTo>
                  <a:lnTo>
                    <a:pt x="216768" y="609374"/>
                  </a:lnTo>
                  <a:lnTo>
                    <a:pt x="176303" y="593622"/>
                  </a:lnTo>
                  <a:lnTo>
                    <a:pt x="138832" y="572403"/>
                  </a:lnTo>
                  <a:lnTo>
                    <a:pt x="104827" y="546200"/>
                  </a:lnTo>
                  <a:lnTo>
                    <a:pt x="74761" y="515495"/>
                  </a:lnTo>
                  <a:lnTo>
                    <a:pt x="49104" y="480767"/>
                  </a:lnTo>
                  <a:lnTo>
                    <a:pt x="28328" y="442500"/>
                  </a:lnTo>
                  <a:lnTo>
                    <a:pt x="12904" y="401175"/>
                  </a:lnTo>
                  <a:lnTo>
                    <a:pt x="3304" y="357273"/>
                  </a:lnTo>
                  <a:lnTo>
                    <a:pt x="0" y="31127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2654" y="4889754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2034" y="484631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585" y="4543806"/>
              <a:ext cx="528932" cy="2454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958846" y="5279136"/>
              <a:ext cx="0" cy="753745"/>
            </a:xfrm>
            <a:custGeom>
              <a:avLst/>
              <a:gdLst/>
              <a:ahLst/>
              <a:cxnLst/>
              <a:rect l="l" t="t" r="r" b="b"/>
              <a:pathLst>
                <a:path h="753745">
                  <a:moveTo>
                    <a:pt x="0" y="753617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915417" y="520674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43434" y="0"/>
                  </a:moveTo>
                  <a:lnTo>
                    <a:pt x="0" y="86867"/>
                  </a:lnTo>
                  <a:lnTo>
                    <a:pt x="86868" y="8686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276600" y="4863845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395980" y="482040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5268" y="4530852"/>
              <a:ext cx="538012" cy="2454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9255" y="4543805"/>
              <a:ext cx="228599" cy="2285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1259" y="5276087"/>
              <a:ext cx="161030" cy="838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958846" y="6006846"/>
              <a:ext cx="1550670" cy="0"/>
            </a:xfrm>
            <a:custGeom>
              <a:avLst/>
              <a:gdLst/>
              <a:ahLst/>
              <a:cxnLst/>
              <a:rect l="l" t="t" r="r" b="b"/>
              <a:pathLst>
                <a:path w="1550670">
                  <a:moveTo>
                    <a:pt x="0" y="0"/>
                  </a:moveTo>
                  <a:lnTo>
                    <a:pt x="1550289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840157" y="5430999"/>
            <a:ext cx="2514600" cy="1306894"/>
            <a:chOff x="5309234" y="4833362"/>
            <a:chExt cx="2286000" cy="1188085"/>
          </a:xfrm>
        </p:grpSpPr>
        <p:sp>
          <p:nvSpPr>
            <p:cNvPr id="49" name="object 49"/>
            <p:cNvSpPr/>
            <p:nvPr/>
          </p:nvSpPr>
          <p:spPr>
            <a:xfrm>
              <a:off x="6387845" y="4876800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0" name="object 50"/>
            <p:cNvSpPr/>
            <p:nvPr/>
          </p:nvSpPr>
          <p:spPr>
            <a:xfrm>
              <a:off x="7507987" y="483336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309234" y="6006846"/>
              <a:ext cx="1574165" cy="0"/>
            </a:xfrm>
            <a:custGeom>
              <a:avLst/>
              <a:gdLst/>
              <a:ahLst/>
              <a:cxnLst/>
              <a:rect l="l" t="t" r="r" b="b"/>
              <a:pathLst>
                <a:path w="1574165">
                  <a:moveTo>
                    <a:pt x="0" y="0"/>
                  </a:moveTo>
                  <a:lnTo>
                    <a:pt x="1573911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870953" y="4889754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1130046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945798" y="6443128"/>
            <a:ext cx="894779" cy="413318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07569" rIns="0" bIns="0" rtlCol="0">
            <a:spAutoFit/>
          </a:bodyPr>
          <a:lstStyle/>
          <a:p>
            <a:pPr marL="215138">
              <a:spcBef>
                <a:spcPts val="847"/>
              </a:spcBef>
            </a:pPr>
            <a:r>
              <a:rPr sz="1980" spc="-6" dirty="0">
                <a:latin typeface="Arial MT"/>
                <a:cs typeface="Arial MT"/>
              </a:rPr>
              <a:t>H(s)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78617" y="5964097"/>
            <a:ext cx="590988" cy="2707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496" y="392583"/>
            <a:ext cx="5135650" cy="7443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9295" y="476682"/>
            <a:ext cx="4720463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28" dirty="0"/>
              <a:t> </a:t>
            </a:r>
            <a:r>
              <a:rPr spc="-6" dirty="0"/>
              <a:t>Diagram</a:t>
            </a:r>
            <a:r>
              <a:rPr spc="-11" dirty="0"/>
              <a:t> </a:t>
            </a:r>
            <a:r>
              <a:rPr spc="-6" dirty="0"/>
              <a:t>(Closed</a:t>
            </a:r>
            <a:r>
              <a:rPr spc="-22" dirty="0"/>
              <a:t> </a:t>
            </a:r>
            <a:r>
              <a:rPr spc="-6" dirty="0"/>
              <a:t>Loop)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8633" y="1020533"/>
            <a:ext cx="7435533" cy="6235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ratio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feedback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actuating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error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 E(s)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called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open-loop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 function.</a:t>
            </a:r>
            <a:r>
              <a:rPr sz="1980" spc="-38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That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1594" y="1764246"/>
            <a:ext cx="5006339" cy="6702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8633" y="2613113"/>
            <a:ext cx="7462774" cy="6235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588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ratio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dirty="0">
                <a:latin typeface="Arial MT"/>
                <a:cs typeface="Arial MT"/>
              </a:rPr>
              <a:t>of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output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X(s)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to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actuating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signal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E(s)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called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 </a:t>
            </a:r>
            <a:r>
              <a:rPr sz="1980" spc="-532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feedforward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 function: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2623" y="3377781"/>
            <a:ext cx="4475760" cy="6702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52753" y="4247603"/>
            <a:ext cx="5391023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22" dirty="0">
                <a:latin typeface="Arial MT"/>
                <a:cs typeface="Arial MT"/>
              </a:rPr>
              <a:t>We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can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see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from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closed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loop block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diagram: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8647" y="4748707"/>
            <a:ext cx="5406629" cy="70333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52753" y="5574753"/>
            <a:ext cx="5771706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Eliminating E(s)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from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above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equations,</a:t>
            </a:r>
            <a:r>
              <a:rPr sz="1980" spc="-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we</a:t>
            </a:r>
            <a:r>
              <a:rPr sz="1980" spc="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have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018" y="7111425"/>
            <a:ext cx="5115814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This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is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called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the</a:t>
            </a:r>
            <a:r>
              <a:rPr sz="1980" spc="11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closed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loop</a:t>
            </a:r>
            <a:r>
              <a:rPr sz="1980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transfer</a:t>
            </a:r>
            <a:r>
              <a:rPr sz="1980" spc="6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function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9851" y="6071312"/>
            <a:ext cx="5993664" cy="10152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2278" y="392582"/>
            <a:ext cx="4521389" cy="744601"/>
            <a:chOff x="2574798" y="252984"/>
            <a:chExt cx="4110354" cy="676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4798" y="252984"/>
              <a:ext cx="2622042" cy="676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504" y="252984"/>
              <a:ext cx="1890521" cy="676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6042" y="476682"/>
            <a:ext cx="4106482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44" dirty="0"/>
              <a:t> </a:t>
            </a:r>
            <a:r>
              <a:rPr spc="-6" dirty="0"/>
              <a:t>Diagram</a:t>
            </a:r>
            <a:r>
              <a:rPr spc="-28" dirty="0"/>
              <a:t> </a:t>
            </a:r>
            <a:r>
              <a:rPr spc="-6" dirty="0"/>
              <a:t>Reduction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36626" y="1663713"/>
            <a:ext cx="73342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1538"/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97140" y="1670000"/>
            <a:ext cx="6900482" cy="1647762"/>
            <a:chOff x="1270127" y="1414272"/>
            <a:chExt cx="6273165" cy="1497965"/>
          </a:xfrm>
        </p:grpSpPr>
        <p:sp>
          <p:nvSpPr>
            <p:cNvPr id="8" name="object 8"/>
            <p:cNvSpPr/>
            <p:nvPr/>
          </p:nvSpPr>
          <p:spPr>
            <a:xfrm>
              <a:off x="6336030" y="1754124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9" name="object 9"/>
            <p:cNvSpPr/>
            <p:nvPr/>
          </p:nvSpPr>
          <p:spPr>
            <a:xfrm>
              <a:off x="7456172" y="171068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71312" y="2886836"/>
              <a:ext cx="1588770" cy="0"/>
            </a:xfrm>
            <a:custGeom>
              <a:avLst/>
              <a:gdLst/>
              <a:ahLst/>
              <a:cxnLst/>
              <a:rect l="l" t="t" r="r" b="b"/>
              <a:pathLst>
                <a:path w="1588770">
                  <a:moveTo>
                    <a:pt x="0" y="0"/>
                  </a:moveTo>
                  <a:lnTo>
                    <a:pt x="1588389" y="0"/>
                  </a:lnTo>
                </a:path>
              </a:pathLst>
            </a:custGeom>
            <a:ln w="34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33031" y="1767078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1130046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98216" y="1572387"/>
              <a:ext cx="481330" cy="422909"/>
            </a:xfrm>
            <a:custGeom>
              <a:avLst/>
              <a:gdLst/>
              <a:ahLst/>
              <a:cxnLst/>
              <a:rect l="l" t="t" r="r" b="b"/>
              <a:pathLst>
                <a:path w="481330" h="422910">
                  <a:moveTo>
                    <a:pt x="240411" y="0"/>
                  </a:moveTo>
                  <a:lnTo>
                    <a:pt x="191958" y="4295"/>
                  </a:lnTo>
                  <a:lnTo>
                    <a:pt x="146830" y="16616"/>
                  </a:lnTo>
                  <a:lnTo>
                    <a:pt x="105993" y="36111"/>
                  </a:lnTo>
                  <a:lnTo>
                    <a:pt x="70413" y="61931"/>
                  </a:lnTo>
                  <a:lnTo>
                    <a:pt x="41057" y="93225"/>
                  </a:lnTo>
                  <a:lnTo>
                    <a:pt x="18892" y="129144"/>
                  </a:lnTo>
                  <a:lnTo>
                    <a:pt x="4884" y="168837"/>
                  </a:lnTo>
                  <a:lnTo>
                    <a:pt x="0" y="211454"/>
                  </a:lnTo>
                  <a:lnTo>
                    <a:pt x="4884" y="254072"/>
                  </a:lnTo>
                  <a:lnTo>
                    <a:pt x="18892" y="293765"/>
                  </a:lnTo>
                  <a:lnTo>
                    <a:pt x="41057" y="329684"/>
                  </a:lnTo>
                  <a:lnTo>
                    <a:pt x="70413" y="360978"/>
                  </a:lnTo>
                  <a:lnTo>
                    <a:pt x="105993" y="386798"/>
                  </a:lnTo>
                  <a:lnTo>
                    <a:pt x="146830" y="406293"/>
                  </a:lnTo>
                  <a:lnTo>
                    <a:pt x="191958" y="418614"/>
                  </a:lnTo>
                  <a:lnTo>
                    <a:pt x="240411" y="422909"/>
                  </a:lnTo>
                  <a:lnTo>
                    <a:pt x="288863" y="418614"/>
                  </a:lnTo>
                  <a:lnTo>
                    <a:pt x="333991" y="406293"/>
                  </a:lnTo>
                  <a:lnTo>
                    <a:pt x="374828" y="386798"/>
                  </a:lnTo>
                  <a:lnTo>
                    <a:pt x="410408" y="360978"/>
                  </a:lnTo>
                  <a:lnTo>
                    <a:pt x="439764" y="329684"/>
                  </a:lnTo>
                  <a:lnTo>
                    <a:pt x="461929" y="293765"/>
                  </a:lnTo>
                  <a:lnTo>
                    <a:pt x="475937" y="254072"/>
                  </a:lnTo>
                  <a:lnTo>
                    <a:pt x="480822" y="211454"/>
                  </a:lnTo>
                  <a:lnTo>
                    <a:pt x="475937" y="168837"/>
                  </a:lnTo>
                  <a:lnTo>
                    <a:pt x="461929" y="129144"/>
                  </a:lnTo>
                  <a:lnTo>
                    <a:pt x="439764" y="93225"/>
                  </a:lnTo>
                  <a:lnTo>
                    <a:pt x="410408" y="61931"/>
                  </a:lnTo>
                  <a:lnTo>
                    <a:pt x="374828" y="36111"/>
                  </a:lnTo>
                  <a:lnTo>
                    <a:pt x="333991" y="16616"/>
                  </a:lnTo>
                  <a:lnTo>
                    <a:pt x="288863" y="4295"/>
                  </a:lnTo>
                  <a:lnTo>
                    <a:pt x="240411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98216" y="1572387"/>
              <a:ext cx="481330" cy="422909"/>
            </a:xfrm>
            <a:custGeom>
              <a:avLst/>
              <a:gdLst/>
              <a:ahLst/>
              <a:cxnLst/>
              <a:rect l="l" t="t" r="r" b="b"/>
              <a:pathLst>
                <a:path w="481330" h="422910">
                  <a:moveTo>
                    <a:pt x="0" y="211454"/>
                  </a:moveTo>
                  <a:lnTo>
                    <a:pt x="4884" y="168837"/>
                  </a:lnTo>
                  <a:lnTo>
                    <a:pt x="18892" y="129144"/>
                  </a:lnTo>
                  <a:lnTo>
                    <a:pt x="41057" y="93225"/>
                  </a:lnTo>
                  <a:lnTo>
                    <a:pt x="70413" y="61931"/>
                  </a:lnTo>
                  <a:lnTo>
                    <a:pt x="105993" y="36111"/>
                  </a:lnTo>
                  <a:lnTo>
                    <a:pt x="146830" y="16616"/>
                  </a:lnTo>
                  <a:lnTo>
                    <a:pt x="191958" y="4295"/>
                  </a:lnTo>
                  <a:lnTo>
                    <a:pt x="240411" y="0"/>
                  </a:lnTo>
                  <a:lnTo>
                    <a:pt x="288863" y="4295"/>
                  </a:lnTo>
                  <a:lnTo>
                    <a:pt x="333991" y="16616"/>
                  </a:lnTo>
                  <a:lnTo>
                    <a:pt x="374828" y="36111"/>
                  </a:lnTo>
                  <a:lnTo>
                    <a:pt x="410408" y="61931"/>
                  </a:lnTo>
                  <a:lnTo>
                    <a:pt x="439764" y="93225"/>
                  </a:lnTo>
                  <a:lnTo>
                    <a:pt x="461929" y="129144"/>
                  </a:lnTo>
                  <a:lnTo>
                    <a:pt x="475937" y="168837"/>
                  </a:lnTo>
                  <a:lnTo>
                    <a:pt x="480822" y="211454"/>
                  </a:lnTo>
                  <a:lnTo>
                    <a:pt x="475937" y="254072"/>
                  </a:lnTo>
                  <a:lnTo>
                    <a:pt x="461929" y="293765"/>
                  </a:lnTo>
                  <a:lnTo>
                    <a:pt x="439764" y="329684"/>
                  </a:lnTo>
                  <a:lnTo>
                    <a:pt x="410408" y="360978"/>
                  </a:lnTo>
                  <a:lnTo>
                    <a:pt x="374828" y="386798"/>
                  </a:lnTo>
                  <a:lnTo>
                    <a:pt x="333991" y="406293"/>
                  </a:lnTo>
                  <a:lnTo>
                    <a:pt x="288863" y="418614"/>
                  </a:lnTo>
                  <a:lnTo>
                    <a:pt x="240411" y="422909"/>
                  </a:lnTo>
                  <a:lnTo>
                    <a:pt x="191958" y="418614"/>
                  </a:lnTo>
                  <a:lnTo>
                    <a:pt x="146830" y="406293"/>
                  </a:lnTo>
                  <a:lnTo>
                    <a:pt x="105993" y="386798"/>
                  </a:lnTo>
                  <a:lnTo>
                    <a:pt x="70413" y="360978"/>
                  </a:lnTo>
                  <a:lnTo>
                    <a:pt x="41057" y="329684"/>
                  </a:lnTo>
                  <a:lnTo>
                    <a:pt x="18892" y="293765"/>
                  </a:lnTo>
                  <a:lnTo>
                    <a:pt x="4884" y="254072"/>
                  </a:lnTo>
                  <a:lnTo>
                    <a:pt x="0" y="21145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284732" y="1767078"/>
              <a:ext cx="1134110" cy="0"/>
            </a:xfrm>
            <a:custGeom>
              <a:avLst/>
              <a:gdLst/>
              <a:ahLst/>
              <a:cxnLst/>
              <a:rect l="l" t="t" r="r" b="b"/>
              <a:pathLst>
                <a:path w="1134110">
                  <a:moveTo>
                    <a:pt x="0" y="0"/>
                  </a:moveTo>
                  <a:lnTo>
                    <a:pt x="11338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4112" y="172364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913" y="1420368"/>
              <a:ext cx="529671" cy="2461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737866" y="2052827"/>
              <a:ext cx="0" cy="831850"/>
            </a:xfrm>
            <a:custGeom>
              <a:avLst/>
              <a:gdLst/>
              <a:ahLst/>
              <a:cxnLst/>
              <a:rect l="l" t="t" r="r" b="b"/>
              <a:pathLst>
                <a:path h="831850">
                  <a:moveTo>
                    <a:pt x="0" y="831341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694437" y="1980435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43434" y="0"/>
                  </a:moveTo>
                  <a:lnTo>
                    <a:pt x="0" y="86867"/>
                  </a:lnTo>
                  <a:lnTo>
                    <a:pt x="86868" y="8686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85516" y="1776984"/>
              <a:ext cx="429259" cy="11430"/>
            </a:xfrm>
            <a:custGeom>
              <a:avLst/>
              <a:gdLst/>
              <a:ahLst/>
              <a:cxnLst/>
              <a:rect l="l" t="t" r="r" b="b"/>
              <a:pathLst>
                <a:path w="429260" h="11430">
                  <a:moveTo>
                    <a:pt x="0" y="0"/>
                  </a:moveTo>
                  <a:lnTo>
                    <a:pt x="429031" y="11087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8949" y="1744270"/>
              <a:ext cx="88265" cy="86995"/>
            </a:xfrm>
            <a:custGeom>
              <a:avLst/>
              <a:gdLst/>
              <a:ahLst/>
              <a:cxnLst/>
              <a:rect l="l" t="t" r="r" b="b"/>
              <a:pathLst>
                <a:path w="88264" h="86994">
                  <a:moveTo>
                    <a:pt x="2247" y="0"/>
                  </a:moveTo>
                  <a:lnTo>
                    <a:pt x="0" y="86842"/>
                  </a:lnTo>
                  <a:lnTo>
                    <a:pt x="87960" y="45669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8178" y="1414272"/>
              <a:ext cx="546353" cy="2537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0572" y="1420367"/>
              <a:ext cx="228599" cy="2285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5678" y="1963165"/>
              <a:ext cx="161029" cy="863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23388" y="2886836"/>
              <a:ext cx="1647825" cy="0"/>
            </a:xfrm>
            <a:custGeom>
              <a:avLst/>
              <a:gdLst/>
              <a:ahLst/>
              <a:cxnLst/>
              <a:rect l="l" t="t" r="r" b="b"/>
              <a:pathLst>
                <a:path w="1647825">
                  <a:moveTo>
                    <a:pt x="0" y="0"/>
                  </a:moveTo>
                  <a:lnTo>
                    <a:pt x="1647824" y="0"/>
                  </a:lnTo>
                </a:path>
              </a:pathLst>
            </a:custGeom>
            <a:ln w="34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08334" y="3008185"/>
            <a:ext cx="880110" cy="412613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06871" rIns="0" bIns="0" rtlCol="0">
            <a:spAutoFit/>
          </a:bodyPr>
          <a:lstStyle/>
          <a:p>
            <a:pPr marL="200470">
              <a:spcBef>
                <a:spcPts val="841"/>
              </a:spcBef>
            </a:pPr>
            <a:r>
              <a:rPr sz="1980" spc="-6" dirty="0">
                <a:latin typeface="Arial MT"/>
                <a:cs typeface="Arial MT"/>
              </a:rPr>
              <a:t>H(s)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765645" y="1837498"/>
            <a:ext cx="3901821" cy="752983"/>
            <a:chOff x="1605132" y="1566544"/>
            <a:chExt cx="3547110" cy="684530"/>
          </a:xfrm>
        </p:grpSpPr>
        <p:sp>
          <p:nvSpPr>
            <p:cNvPr id="27" name="object 27"/>
            <p:cNvSpPr/>
            <p:nvPr/>
          </p:nvSpPr>
          <p:spPr>
            <a:xfrm>
              <a:off x="4666107" y="1571624"/>
              <a:ext cx="481330" cy="422275"/>
            </a:xfrm>
            <a:custGeom>
              <a:avLst/>
              <a:gdLst/>
              <a:ahLst/>
              <a:cxnLst/>
              <a:rect l="l" t="t" r="r" b="b"/>
              <a:pathLst>
                <a:path w="481329" h="422275">
                  <a:moveTo>
                    <a:pt x="240411" y="0"/>
                  </a:moveTo>
                  <a:lnTo>
                    <a:pt x="191958" y="4288"/>
                  </a:lnTo>
                  <a:lnTo>
                    <a:pt x="146830" y="16587"/>
                  </a:lnTo>
                  <a:lnTo>
                    <a:pt x="105993" y="36048"/>
                  </a:lnTo>
                  <a:lnTo>
                    <a:pt x="70413" y="61822"/>
                  </a:lnTo>
                  <a:lnTo>
                    <a:pt x="41057" y="93060"/>
                  </a:lnTo>
                  <a:lnTo>
                    <a:pt x="18892" y="128914"/>
                  </a:lnTo>
                  <a:lnTo>
                    <a:pt x="4884" y="168535"/>
                  </a:lnTo>
                  <a:lnTo>
                    <a:pt x="0" y="211074"/>
                  </a:lnTo>
                  <a:lnTo>
                    <a:pt x="4884" y="253612"/>
                  </a:lnTo>
                  <a:lnTo>
                    <a:pt x="18892" y="293233"/>
                  </a:lnTo>
                  <a:lnTo>
                    <a:pt x="41057" y="329087"/>
                  </a:lnTo>
                  <a:lnTo>
                    <a:pt x="70413" y="360325"/>
                  </a:lnTo>
                  <a:lnTo>
                    <a:pt x="105993" y="386099"/>
                  </a:lnTo>
                  <a:lnTo>
                    <a:pt x="146830" y="405560"/>
                  </a:lnTo>
                  <a:lnTo>
                    <a:pt x="191958" y="417859"/>
                  </a:lnTo>
                  <a:lnTo>
                    <a:pt x="240411" y="422148"/>
                  </a:lnTo>
                  <a:lnTo>
                    <a:pt x="288863" y="417859"/>
                  </a:lnTo>
                  <a:lnTo>
                    <a:pt x="333991" y="405560"/>
                  </a:lnTo>
                  <a:lnTo>
                    <a:pt x="374828" y="386099"/>
                  </a:lnTo>
                  <a:lnTo>
                    <a:pt x="410408" y="360325"/>
                  </a:lnTo>
                  <a:lnTo>
                    <a:pt x="439764" y="329087"/>
                  </a:lnTo>
                  <a:lnTo>
                    <a:pt x="461929" y="293233"/>
                  </a:lnTo>
                  <a:lnTo>
                    <a:pt x="475937" y="253612"/>
                  </a:lnTo>
                  <a:lnTo>
                    <a:pt x="480822" y="211074"/>
                  </a:lnTo>
                  <a:lnTo>
                    <a:pt x="475937" y="168535"/>
                  </a:lnTo>
                  <a:lnTo>
                    <a:pt x="461929" y="128914"/>
                  </a:lnTo>
                  <a:lnTo>
                    <a:pt x="439764" y="93060"/>
                  </a:lnTo>
                  <a:lnTo>
                    <a:pt x="410408" y="61822"/>
                  </a:lnTo>
                  <a:lnTo>
                    <a:pt x="374828" y="36048"/>
                  </a:lnTo>
                  <a:lnTo>
                    <a:pt x="333991" y="16587"/>
                  </a:lnTo>
                  <a:lnTo>
                    <a:pt x="288863" y="4288"/>
                  </a:lnTo>
                  <a:lnTo>
                    <a:pt x="240411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666107" y="1571624"/>
              <a:ext cx="481330" cy="422275"/>
            </a:xfrm>
            <a:custGeom>
              <a:avLst/>
              <a:gdLst/>
              <a:ahLst/>
              <a:cxnLst/>
              <a:rect l="l" t="t" r="r" b="b"/>
              <a:pathLst>
                <a:path w="481329" h="422275">
                  <a:moveTo>
                    <a:pt x="0" y="211074"/>
                  </a:moveTo>
                  <a:lnTo>
                    <a:pt x="4884" y="168535"/>
                  </a:lnTo>
                  <a:lnTo>
                    <a:pt x="18892" y="128914"/>
                  </a:lnTo>
                  <a:lnTo>
                    <a:pt x="41057" y="93060"/>
                  </a:lnTo>
                  <a:lnTo>
                    <a:pt x="70413" y="61822"/>
                  </a:lnTo>
                  <a:lnTo>
                    <a:pt x="105993" y="36048"/>
                  </a:lnTo>
                  <a:lnTo>
                    <a:pt x="146830" y="16587"/>
                  </a:lnTo>
                  <a:lnTo>
                    <a:pt x="191958" y="4288"/>
                  </a:lnTo>
                  <a:lnTo>
                    <a:pt x="240411" y="0"/>
                  </a:lnTo>
                  <a:lnTo>
                    <a:pt x="288863" y="4288"/>
                  </a:lnTo>
                  <a:lnTo>
                    <a:pt x="333991" y="16587"/>
                  </a:lnTo>
                  <a:lnTo>
                    <a:pt x="374828" y="36048"/>
                  </a:lnTo>
                  <a:lnTo>
                    <a:pt x="410408" y="61822"/>
                  </a:lnTo>
                  <a:lnTo>
                    <a:pt x="439764" y="93060"/>
                  </a:lnTo>
                  <a:lnTo>
                    <a:pt x="461929" y="128914"/>
                  </a:lnTo>
                  <a:lnTo>
                    <a:pt x="475937" y="168535"/>
                  </a:lnTo>
                  <a:lnTo>
                    <a:pt x="480822" y="211074"/>
                  </a:lnTo>
                  <a:lnTo>
                    <a:pt x="475937" y="253612"/>
                  </a:lnTo>
                  <a:lnTo>
                    <a:pt x="461929" y="293233"/>
                  </a:lnTo>
                  <a:lnTo>
                    <a:pt x="439764" y="329087"/>
                  </a:lnTo>
                  <a:lnTo>
                    <a:pt x="410408" y="360325"/>
                  </a:lnTo>
                  <a:lnTo>
                    <a:pt x="374828" y="386099"/>
                  </a:lnTo>
                  <a:lnTo>
                    <a:pt x="333991" y="405560"/>
                  </a:lnTo>
                  <a:lnTo>
                    <a:pt x="288863" y="417859"/>
                  </a:lnTo>
                  <a:lnTo>
                    <a:pt x="240411" y="422148"/>
                  </a:lnTo>
                  <a:lnTo>
                    <a:pt x="191958" y="417859"/>
                  </a:lnTo>
                  <a:lnTo>
                    <a:pt x="146830" y="405560"/>
                  </a:lnTo>
                  <a:lnTo>
                    <a:pt x="105993" y="386099"/>
                  </a:lnTo>
                  <a:lnTo>
                    <a:pt x="70413" y="360325"/>
                  </a:lnTo>
                  <a:lnTo>
                    <a:pt x="41057" y="329087"/>
                  </a:lnTo>
                  <a:lnTo>
                    <a:pt x="18892" y="293233"/>
                  </a:lnTo>
                  <a:lnTo>
                    <a:pt x="4884" y="253612"/>
                  </a:lnTo>
                  <a:lnTo>
                    <a:pt x="0" y="21107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132" y="2005583"/>
              <a:ext cx="538012" cy="24542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843566" y="1682154"/>
            <a:ext cx="73342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7826"/>
            <a:r>
              <a:rPr sz="1980" spc="-6" dirty="0">
                <a:latin typeface="Arial MT"/>
                <a:cs typeface="Arial MT"/>
              </a:rPr>
              <a:t>C(s)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59807" y="1145286"/>
            <a:ext cx="1681988" cy="1255205"/>
            <a:chOff x="4145279" y="937260"/>
            <a:chExt cx="1529080" cy="1141095"/>
          </a:xfrm>
        </p:grpSpPr>
        <p:sp>
          <p:nvSpPr>
            <p:cNvPr id="32" name="object 32"/>
            <p:cNvSpPr/>
            <p:nvPr/>
          </p:nvSpPr>
          <p:spPr>
            <a:xfrm>
              <a:off x="4159757" y="1786890"/>
              <a:ext cx="443865" cy="3175"/>
            </a:xfrm>
            <a:custGeom>
              <a:avLst/>
              <a:gdLst/>
              <a:ahLst/>
              <a:cxnLst/>
              <a:rect l="l" t="t" r="r" b="b"/>
              <a:pathLst>
                <a:path w="443864" h="3175">
                  <a:moveTo>
                    <a:pt x="0" y="0"/>
                  </a:moveTo>
                  <a:lnTo>
                    <a:pt x="443484" y="26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588503" y="1745987"/>
              <a:ext cx="87630" cy="86995"/>
            </a:xfrm>
            <a:custGeom>
              <a:avLst/>
              <a:gdLst/>
              <a:ahLst/>
              <a:cxnLst/>
              <a:rect l="l" t="t" r="r" b="b"/>
              <a:pathLst>
                <a:path w="87629" h="86994">
                  <a:moveTo>
                    <a:pt x="520" y="0"/>
                  </a:moveTo>
                  <a:lnTo>
                    <a:pt x="0" y="86868"/>
                  </a:lnTo>
                  <a:lnTo>
                    <a:pt x="87134" y="4395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157977" y="1775460"/>
              <a:ext cx="443865" cy="3175"/>
            </a:xfrm>
            <a:custGeom>
              <a:avLst/>
              <a:gdLst/>
              <a:ahLst/>
              <a:cxnLst/>
              <a:rect l="l" t="t" r="r" b="b"/>
              <a:pathLst>
                <a:path w="443864" h="3175">
                  <a:moveTo>
                    <a:pt x="0" y="0"/>
                  </a:moveTo>
                  <a:lnTo>
                    <a:pt x="443484" y="26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586723" y="1734557"/>
              <a:ext cx="87630" cy="86995"/>
            </a:xfrm>
            <a:custGeom>
              <a:avLst/>
              <a:gdLst/>
              <a:ahLst/>
              <a:cxnLst/>
              <a:rect l="l" t="t" r="r" b="b"/>
              <a:pathLst>
                <a:path w="87629" h="86994">
                  <a:moveTo>
                    <a:pt x="520" y="0"/>
                  </a:moveTo>
                  <a:lnTo>
                    <a:pt x="0" y="86868"/>
                  </a:lnTo>
                  <a:lnTo>
                    <a:pt x="87134" y="4395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905755" y="951738"/>
              <a:ext cx="1270" cy="547370"/>
            </a:xfrm>
            <a:custGeom>
              <a:avLst/>
              <a:gdLst/>
              <a:ahLst/>
              <a:cxnLst/>
              <a:rect l="l" t="t" r="r" b="b"/>
              <a:pathLst>
                <a:path w="1270" h="547369">
                  <a:moveTo>
                    <a:pt x="0" y="0"/>
                  </a:moveTo>
                  <a:lnTo>
                    <a:pt x="673" y="5471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862981" y="148432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86867" y="0"/>
                  </a:moveTo>
                  <a:lnTo>
                    <a:pt x="0" y="101"/>
                  </a:lnTo>
                  <a:lnTo>
                    <a:pt x="43535" y="86918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9723" y="1284732"/>
              <a:ext cx="228599" cy="2285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4557" y="1849373"/>
              <a:ext cx="228599" cy="22859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888492" y="1149286"/>
            <a:ext cx="503617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spc="-6" dirty="0">
                <a:latin typeface="Arial"/>
                <a:cs typeface="Arial"/>
              </a:rPr>
              <a:t>D</a:t>
            </a:r>
            <a:r>
              <a:rPr sz="1980" i="1" dirty="0">
                <a:latin typeface="Arial"/>
                <a:cs typeface="Arial"/>
              </a:rPr>
              <a:t>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89894" y="1551118"/>
            <a:ext cx="47498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spc="-6" dirty="0">
                <a:latin typeface="Arial"/>
                <a:cs typeface="Arial"/>
              </a:rPr>
              <a:t>F</a:t>
            </a:r>
            <a:r>
              <a:rPr sz="1980" i="1" dirty="0">
                <a:latin typeface="Arial"/>
                <a:cs typeface="Arial"/>
              </a:rPr>
              <a:t>(s)</a:t>
            </a:r>
            <a:endParaRPr sz="198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52238" y="3873628"/>
            <a:ext cx="1577491" cy="31935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63065" y="4491381"/>
            <a:ext cx="2137409" cy="34030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1575" y="4403369"/>
            <a:ext cx="1581682" cy="31935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67435" y="5269230"/>
            <a:ext cx="6584898" cy="43502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94154" y="5888659"/>
            <a:ext cx="4835575" cy="31935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5329" y="6554191"/>
            <a:ext cx="5998158" cy="937945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7491499" y="1607112"/>
            <a:ext cx="48895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dirty="0">
                <a:latin typeface="Arial"/>
                <a:cs typeface="Arial"/>
              </a:rPr>
              <a:t>Y(s)</a:t>
            </a:r>
            <a:endParaRPr sz="198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7823" y="3925596"/>
            <a:ext cx="2508732" cy="3143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2278" y="392582"/>
            <a:ext cx="4521389" cy="744601"/>
            <a:chOff x="2574798" y="252984"/>
            <a:chExt cx="4110354" cy="676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4798" y="252984"/>
              <a:ext cx="2622042" cy="676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504" y="252984"/>
              <a:ext cx="1890521" cy="676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6042" y="476682"/>
            <a:ext cx="4106482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44" dirty="0"/>
              <a:t> </a:t>
            </a:r>
            <a:r>
              <a:rPr spc="-6" dirty="0"/>
              <a:t>Diagram</a:t>
            </a:r>
            <a:r>
              <a:rPr spc="-28" dirty="0"/>
              <a:t> </a:t>
            </a:r>
            <a:r>
              <a:rPr spc="-6" dirty="0"/>
              <a:t>Reduction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90264" y="1442846"/>
            <a:ext cx="3179292" cy="3461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024" y="2047190"/>
            <a:ext cx="8575624" cy="10477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6681" y="3745383"/>
            <a:ext cx="8407132" cy="838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9753" y="5103266"/>
            <a:ext cx="6019113" cy="9379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8993" y="392581"/>
            <a:ext cx="7089077" cy="744601"/>
            <a:chOff x="1408175" y="252983"/>
            <a:chExt cx="6444615" cy="676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175" y="252983"/>
              <a:ext cx="2622042" cy="676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7881" y="252983"/>
              <a:ext cx="4224527" cy="676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42758" y="476682"/>
            <a:ext cx="6673469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pc="-6" dirty="0"/>
              <a:t>Block</a:t>
            </a:r>
            <a:r>
              <a:rPr spc="-22" dirty="0"/>
              <a:t> </a:t>
            </a:r>
            <a:r>
              <a:rPr spc="-6" dirty="0"/>
              <a:t>Diagram</a:t>
            </a:r>
            <a:r>
              <a:rPr spc="-11" dirty="0"/>
              <a:t> </a:t>
            </a:r>
            <a:r>
              <a:rPr spc="-6" dirty="0"/>
              <a:t>Reduction</a:t>
            </a:r>
            <a:r>
              <a:rPr spc="-22" dirty="0"/>
              <a:t> </a:t>
            </a:r>
            <a:r>
              <a:rPr spc="-6" dirty="0"/>
              <a:t>(Superposition)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4971" y="6896176"/>
            <a:ext cx="4127297" cy="6428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8602" y="1096616"/>
            <a:ext cx="1684084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Assume</a:t>
            </a:r>
            <a:r>
              <a:rPr sz="1980" u="heavy" spc="-28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</a:t>
            </a:r>
            <a:r>
              <a:rPr sz="1980" u="heavy" spc="-22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=</a:t>
            </a:r>
            <a:r>
              <a:rPr sz="1980" u="heavy" spc="-28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0</a:t>
            </a:r>
            <a:r>
              <a:rPr sz="1980" spc="-6" dirty="0">
                <a:latin typeface="Arial MT"/>
                <a:cs typeface="Arial MT"/>
              </a:rPr>
              <a:t>,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6399" y="1683828"/>
            <a:ext cx="733425" cy="574132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spcBef>
                <a:spcPts val="55"/>
              </a:spcBef>
            </a:pPr>
            <a:endParaRPr sz="1705">
              <a:latin typeface="Times New Roman"/>
              <a:cs typeface="Times New Roman"/>
            </a:endParaRPr>
          </a:p>
          <a:p>
            <a:pPr marL="121538"/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6074" y="1690955"/>
            <a:ext cx="6901180" cy="1647762"/>
            <a:chOff x="450976" y="1433322"/>
            <a:chExt cx="6273800" cy="1497965"/>
          </a:xfrm>
        </p:grpSpPr>
        <p:sp>
          <p:nvSpPr>
            <p:cNvPr id="10" name="object 10"/>
            <p:cNvSpPr/>
            <p:nvPr/>
          </p:nvSpPr>
          <p:spPr>
            <a:xfrm>
              <a:off x="5517642" y="1773174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637784" y="1729736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52162" y="2905505"/>
              <a:ext cx="1589405" cy="0"/>
            </a:xfrm>
            <a:custGeom>
              <a:avLst/>
              <a:gdLst/>
              <a:ahLst/>
              <a:cxnLst/>
              <a:rect l="l" t="t" r="r" b="b"/>
              <a:pathLst>
                <a:path w="1589404">
                  <a:moveTo>
                    <a:pt x="0" y="0"/>
                  </a:moveTo>
                  <a:lnTo>
                    <a:pt x="1589151" y="0"/>
                  </a:lnTo>
                </a:path>
              </a:pathLst>
            </a:custGeom>
            <a:ln w="33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913881" y="1785365"/>
              <a:ext cx="0" cy="1130935"/>
            </a:xfrm>
            <a:custGeom>
              <a:avLst/>
              <a:gdLst/>
              <a:ahLst/>
              <a:cxnLst/>
              <a:rect l="l" t="t" r="r" b="b"/>
              <a:pathLst>
                <a:path h="1130935">
                  <a:moveTo>
                    <a:pt x="0" y="1130808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9829" y="1591437"/>
              <a:ext cx="481330" cy="422275"/>
            </a:xfrm>
            <a:custGeom>
              <a:avLst/>
              <a:gdLst/>
              <a:ahLst/>
              <a:cxnLst/>
              <a:rect l="l" t="t" r="r" b="b"/>
              <a:pathLst>
                <a:path w="481330" h="422275">
                  <a:moveTo>
                    <a:pt x="240411" y="0"/>
                  </a:moveTo>
                  <a:lnTo>
                    <a:pt x="191958" y="4288"/>
                  </a:lnTo>
                  <a:lnTo>
                    <a:pt x="146830" y="16587"/>
                  </a:lnTo>
                  <a:lnTo>
                    <a:pt x="105993" y="36048"/>
                  </a:lnTo>
                  <a:lnTo>
                    <a:pt x="70413" y="61822"/>
                  </a:lnTo>
                  <a:lnTo>
                    <a:pt x="41057" y="93060"/>
                  </a:lnTo>
                  <a:lnTo>
                    <a:pt x="18892" y="128914"/>
                  </a:lnTo>
                  <a:lnTo>
                    <a:pt x="4884" y="168535"/>
                  </a:lnTo>
                  <a:lnTo>
                    <a:pt x="0" y="211074"/>
                  </a:lnTo>
                  <a:lnTo>
                    <a:pt x="4884" y="253612"/>
                  </a:lnTo>
                  <a:lnTo>
                    <a:pt x="18892" y="293233"/>
                  </a:lnTo>
                  <a:lnTo>
                    <a:pt x="41057" y="329087"/>
                  </a:lnTo>
                  <a:lnTo>
                    <a:pt x="70413" y="360325"/>
                  </a:lnTo>
                  <a:lnTo>
                    <a:pt x="105993" y="386099"/>
                  </a:lnTo>
                  <a:lnTo>
                    <a:pt x="146830" y="405560"/>
                  </a:lnTo>
                  <a:lnTo>
                    <a:pt x="191958" y="417859"/>
                  </a:lnTo>
                  <a:lnTo>
                    <a:pt x="240411" y="422148"/>
                  </a:lnTo>
                  <a:lnTo>
                    <a:pt x="288863" y="417859"/>
                  </a:lnTo>
                  <a:lnTo>
                    <a:pt x="333991" y="405560"/>
                  </a:lnTo>
                  <a:lnTo>
                    <a:pt x="374828" y="386099"/>
                  </a:lnTo>
                  <a:lnTo>
                    <a:pt x="410408" y="360325"/>
                  </a:lnTo>
                  <a:lnTo>
                    <a:pt x="439764" y="329087"/>
                  </a:lnTo>
                  <a:lnTo>
                    <a:pt x="461929" y="293233"/>
                  </a:lnTo>
                  <a:lnTo>
                    <a:pt x="475937" y="253612"/>
                  </a:lnTo>
                  <a:lnTo>
                    <a:pt x="480822" y="211074"/>
                  </a:lnTo>
                  <a:lnTo>
                    <a:pt x="475937" y="168535"/>
                  </a:lnTo>
                  <a:lnTo>
                    <a:pt x="461929" y="128914"/>
                  </a:lnTo>
                  <a:lnTo>
                    <a:pt x="439764" y="93060"/>
                  </a:lnTo>
                  <a:lnTo>
                    <a:pt x="410408" y="61822"/>
                  </a:lnTo>
                  <a:lnTo>
                    <a:pt x="374828" y="36048"/>
                  </a:lnTo>
                  <a:lnTo>
                    <a:pt x="333991" y="16587"/>
                  </a:lnTo>
                  <a:lnTo>
                    <a:pt x="288863" y="4288"/>
                  </a:lnTo>
                  <a:lnTo>
                    <a:pt x="240411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9829" y="1591437"/>
              <a:ext cx="481330" cy="422275"/>
            </a:xfrm>
            <a:custGeom>
              <a:avLst/>
              <a:gdLst/>
              <a:ahLst/>
              <a:cxnLst/>
              <a:rect l="l" t="t" r="r" b="b"/>
              <a:pathLst>
                <a:path w="481330" h="422275">
                  <a:moveTo>
                    <a:pt x="0" y="211074"/>
                  </a:moveTo>
                  <a:lnTo>
                    <a:pt x="4884" y="168535"/>
                  </a:lnTo>
                  <a:lnTo>
                    <a:pt x="18892" y="128914"/>
                  </a:lnTo>
                  <a:lnTo>
                    <a:pt x="41057" y="93060"/>
                  </a:lnTo>
                  <a:lnTo>
                    <a:pt x="70413" y="61822"/>
                  </a:lnTo>
                  <a:lnTo>
                    <a:pt x="105993" y="36048"/>
                  </a:lnTo>
                  <a:lnTo>
                    <a:pt x="146830" y="16587"/>
                  </a:lnTo>
                  <a:lnTo>
                    <a:pt x="191958" y="4288"/>
                  </a:lnTo>
                  <a:lnTo>
                    <a:pt x="240411" y="0"/>
                  </a:lnTo>
                  <a:lnTo>
                    <a:pt x="288863" y="4288"/>
                  </a:lnTo>
                  <a:lnTo>
                    <a:pt x="333991" y="16587"/>
                  </a:lnTo>
                  <a:lnTo>
                    <a:pt x="374828" y="36048"/>
                  </a:lnTo>
                  <a:lnTo>
                    <a:pt x="410408" y="61822"/>
                  </a:lnTo>
                  <a:lnTo>
                    <a:pt x="439764" y="93060"/>
                  </a:lnTo>
                  <a:lnTo>
                    <a:pt x="461929" y="128914"/>
                  </a:lnTo>
                  <a:lnTo>
                    <a:pt x="475937" y="168535"/>
                  </a:lnTo>
                  <a:lnTo>
                    <a:pt x="480822" y="211074"/>
                  </a:lnTo>
                  <a:lnTo>
                    <a:pt x="475937" y="253612"/>
                  </a:lnTo>
                  <a:lnTo>
                    <a:pt x="461929" y="293233"/>
                  </a:lnTo>
                  <a:lnTo>
                    <a:pt x="439764" y="329087"/>
                  </a:lnTo>
                  <a:lnTo>
                    <a:pt x="410408" y="360325"/>
                  </a:lnTo>
                  <a:lnTo>
                    <a:pt x="374828" y="386099"/>
                  </a:lnTo>
                  <a:lnTo>
                    <a:pt x="333991" y="405560"/>
                  </a:lnTo>
                  <a:lnTo>
                    <a:pt x="288863" y="417859"/>
                  </a:lnTo>
                  <a:lnTo>
                    <a:pt x="240411" y="422148"/>
                  </a:lnTo>
                  <a:lnTo>
                    <a:pt x="191958" y="417859"/>
                  </a:lnTo>
                  <a:lnTo>
                    <a:pt x="146830" y="405560"/>
                  </a:lnTo>
                  <a:lnTo>
                    <a:pt x="105993" y="386099"/>
                  </a:lnTo>
                  <a:lnTo>
                    <a:pt x="70413" y="360325"/>
                  </a:lnTo>
                  <a:lnTo>
                    <a:pt x="41057" y="329087"/>
                  </a:lnTo>
                  <a:lnTo>
                    <a:pt x="18892" y="293233"/>
                  </a:lnTo>
                  <a:lnTo>
                    <a:pt x="4884" y="253612"/>
                  </a:lnTo>
                  <a:lnTo>
                    <a:pt x="0" y="21107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65581" y="1785365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585724" y="174192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0" y="0"/>
                  </a:moveTo>
                  <a:lnTo>
                    <a:pt x="0" y="86868"/>
                  </a:lnTo>
                  <a:lnTo>
                    <a:pt x="86868" y="4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25" y="1439418"/>
              <a:ext cx="529671" cy="24542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19477" y="2071116"/>
              <a:ext cx="0" cy="832485"/>
            </a:xfrm>
            <a:custGeom>
              <a:avLst/>
              <a:gdLst/>
              <a:ahLst/>
              <a:cxnLst/>
              <a:rect l="l" t="t" r="r" b="b"/>
              <a:pathLst>
                <a:path h="832485">
                  <a:moveTo>
                    <a:pt x="0" y="832103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6049" y="199872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4">
                  <a:moveTo>
                    <a:pt x="43434" y="0"/>
                  </a:moveTo>
                  <a:lnTo>
                    <a:pt x="0" y="86867"/>
                  </a:lnTo>
                  <a:lnTo>
                    <a:pt x="86868" y="8686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7128" y="1796034"/>
              <a:ext cx="429259" cy="11430"/>
            </a:xfrm>
            <a:custGeom>
              <a:avLst/>
              <a:gdLst/>
              <a:ahLst/>
              <a:cxnLst/>
              <a:rect l="l" t="t" r="r" b="b"/>
              <a:pathLst>
                <a:path w="429260" h="11430">
                  <a:moveTo>
                    <a:pt x="0" y="0"/>
                  </a:moveTo>
                  <a:lnTo>
                    <a:pt x="429031" y="11087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0561" y="1763320"/>
              <a:ext cx="88265" cy="86995"/>
            </a:xfrm>
            <a:custGeom>
              <a:avLst/>
              <a:gdLst/>
              <a:ahLst/>
              <a:cxnLst/>
              <a:rect l="l" t="t" r="r" b="b"/>
              <a:pathLst>
                <a:path w="88264" h="86994">
                  <a:moveTo>
                    <a:pt x="2247" y="0"/>
                  </a:moveTo>
                  <a:lnTo>
                    <a:pt x="0" y="86842"/>
                  </a:lnTo>
                  <a:lnTo>
                    <a:pt x="87960" y="45669"/>
                  </a:lnTo>
                  <a:lnTo>
                    <a:pt x="22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790" y="1433322"/>
              <a:ext cx="546353" cy="2537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183" y="1439417"/>
              <a:ext cx="228599" cy="2285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6563" y="1981961"/>
              <a:ext cx="161721" cy="83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04999" y="2905505"/>
              <a:ext cx="1647189" cy="0"/>
            </a:xfrm>
            <a:custGeom>
              <a:avLst/>
              <a:gdLst/>
              <a:ahLst/>
              <a:cxnLst/>
              <a:rect l="l" t="t" r="r" b="b"/>
              <a:pathLst>
                <a:path w="1647189">
                  <a:moveTo>
                    <a:pt x="0" y="0"/>
                  </a:moveTo>
                  <a:lnTo>
                    <a:pt x="1647063" y="0"/>
                  </a:lnTo>
                </a:path>
              </a:pathLst>
            </a:custGeom>
            <a:ln w="33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907269" y="3029140"/>
            <a:ext cx="880110" cy="412613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06871" rIns="0" bIns="0" rtlCol="0">
            <a:spAutoFit/>
          </a:bodyPr>
          <a:lstStyle/>
          <a:p>
            <a:pPr marL="201168">
              <a:spcBef>
                <a:spcPts val="841"/>
              </a:spcBef>
            </a:pPr>
            <a:r>
              <a:rPr sz="1980" spc="-6" dirty="0">
                <a:latin typeface="Arial MT"/>
                <a:cs typeface="Arial MT"/>
              </a:rPr>
              <a:t>H(s)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5418" y="2341396"/>
            <a:ext cx="591813" cy="26996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943339" y="1703109"/>
            <a:ext cx="73342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7826"/>
            <a:r>
              <a:rPr sz="1980" spc="-6" dirty="0">
                <a:latin typeface="Arial MT"/>
                <a:cs typeface="Arial MT"/>
              </a:rPr>
              <a:t>C(s)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659580" y="2043268"/>
            <a:ext cx="5840857" cy="1098041"/>
            <a:chOff x="3326891" y="1753607"/>
            <a:chExt cx="5309870" cy="998219"/>
          </a:xfrm>
        </p:grpSpPr>
        <p:sp>
          <p:nvSpPr>
            <p:cNvPr id="31" name="object 31"/>
            <p:cNvSpPr/>
            <p:nvPr/>
          </p:nvSpPr>
          <p:spPr>
            <a:xfrm>
              <a:off x="3341369" y="1805177"/>
              <a:ext cx="925830" cy="3175"/>
            </a:xfrm>
            <a:custGeom>
              <a:avLst/>
              <a:gdLst/>
              <a:ahLst/>
              <a:cxnLst/>
              <a:rect l="l" t="t" r="r" b="b"/>
              <a:pathLst>
                <a:path w="925829" h="3175">
                  <a:moveTo>
                    <a:pt x="0" y="0"/>
                  </a:moveTo>
                  <a:lnTo>
                    <a:pt x="925830" y="2832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252589" y="1764522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4">
                  <a:moveTo>
                    <a:pt x="266" y="0"/>
                  </a:moveTo>
                  <a:lnTo>
                    <a:pt x="0" y="86868"/>
                  </a:lnTo>
                  <a:lnTo>
                    <a:pt x="86995" y="4370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339589" y="1794509"/>
              <a:ext cx="443865" cy="3175"/>
            </a:xfrm>
            <a:custGeom>
              <a:avLst/>
              <a:gdLst/>
              <a:ahLst/>
              <a:cxnLst/>
              <a:rect l="l" t="t" r="r" b="b"/>
              <a:pathLst>
                <a:path w="443864" h="3175">
                  <a:moveTo>
                    <a:pt x="0" y="0"/>
                  </a:moveTo>
                  <a:lnTo>
                    <a:pt x="443484" y="26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768335" y="1753607"/>
              <a:ext cx="87630" cy="86995"/>
            </a:xfrm>
            <a:custGeom>
              <a:avLst/>
              <a:gdLst/>
              <a:ahLst/>
              <a:cxnLst/>
              <a:rect l="l" t="t" r="r" b="b"/>
              <a:pathLst>
                <a:path w="87629" h="86994">
                  <a:moveTo>
                    <a:pt x="520" y="0"/>
                  </a:moveTo>
                  <a:lnTo>
                    <a:pt x="0" y="86868"/>
                  </a:lnTo>
                  <a:lnTo>
                    <a:pt x="87134" y="4395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1196" y="2127504"/>
              <a:ext cx="2115311" cy="62407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789606" y="1571747"/>
            <a:ext cx="47498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spc="-6" dirty="0">
                <a:latin typeface="Arial"/>
                <a:cs typeface="Arial"/>
              </a:rPr>
              <a:t>F</a:t>
            </a:r>
            <a:r>
              <a:rPr sz="1980" i="1" dirty="0">
                <a:latin typeface="Arial"/>
                <a:cs typeface="Arial"/>
              </a:rPr>
              <a:t>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91065" y="1627823"/>
            <a:ext cx="48895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dirty="0">
                <a:latin typeface="Arial"/>
                <a:cs typeface="Arial"/>
              </a:rPr>
              <a:t>Y(s)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52861" y="4570590"/>
            <a:ext cx="72434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1538"/>
            <a:r>
              <a:rPr sz="1980" spc="-6" dirty="0">
                <a:latin typeface="Arial MT"/>
                <a:cs typeface="Arial MT"/>
              </a:rPr>
              <a:t>G(s)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74503" y="6187897"/>
            <a:ext cx="412814" cy="0"/>
          </a:xfrm>
          <a:custGeom>
            <a:avLst/>
            <a:gdLst/>
            <a:ahLst/>
            <a:cxnLst/>
            <a:rect l="l" t="t" r="r" b="b"/>
            <a:pathLst>
              <a:path w="375285">
                <a:moveTo>
                  <a:pt x="0" y="0"/>
                </a:moveTo>
                <a:lnTo>
                  <a:pt x="374903" y="0"/>
                </a:lnTo>
              </a:path>
            </a:pathLst>
          </a:custGeom>
          <a:ln w="33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980"/>
          </a:p>
        </p:txBody>
      </p:sp>
      <p:grpSp>
        <p:nvGrpSpPr>
          <p:cNvPr id="40" name="object 40"/>
          <p:cNvGrpSpPr/>
          <p:nvPr/>
        </p:nvGrpSpPr>
        <p:grpSpPr>
          <a:xfrm>
            <a:off x="4848498" y="4893938"/>
            <a:ext cx="2627757" cy="1321562"/>
            <a:chOff x="4407725" y="4345125"/>
            <a:chExt cx="2388870" cy="1201420"/>
          </a:xfrm>
        </p:grpSpPr>
        <p:sp>
          <p:nvSpPr>
            <p:cNvPr id="41" name="object 41"/>
            <p:cNvSpPr/>
            <p:nvPr/>
          </p:nvSpPr>
          <p:spPr>
            <a:xfrm>
              <a:off x="4458462" y="4388523"/>
              <a:ext cx="2265680" cy="5715"/>
            </a:xfrm>
            <a:custGeom>
              <a:avLst/>
              <a:gdLst/>
              <a:ahLst/>
              <a:cxnLst/>
              <a:rect l="l" t="t" r="r" b="b"/>
              <a:pathLst>
                <a:path w="2265679" h="5714">
                  <a:moveTo>
                    <a:pt x="0" y="5168"/>
                  </a:moveTo>
                  <a:lnTo>
                    <a:pt x="226542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709308" y="4345125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0"/>
                  </a:moveTo>
                  <a:lnTo>
                    <a:pt x="203" y="86868"/>
                  </a:lnTo>
                  <a:lnTo>
                    <a:pt x="86969" y="43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424553" y="5521451"/>
              <a:ext cx="1589405" cy="0"/>
            </a:xfrm>
            <a:custGeom>
              <a:avLst/>
              <a:gdLst/>
              <a:ahLst/>
              <a:cxnLst/>
              <a:rect l="l" t="t" r="r" b="b"/>
              <a:pathLst>
                <a:path w="1589404">
                  <a:moveTo>
                    <a:pt x="0" y="0"/>
                  </a:moveTo>
                  <a:lnTo>
                    <a:pt x="1589151" y="0"/>
                  </a:lnTo>
                </a:path>
              </a:pathLst>
            </a:custGeom>
            <a:ln w="335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6272" y="4401311"/>
              <a:ext cx="0" cy="1130300"/>
            </a:xfrm>
            <a:custGeom>
              <a:avLst/>
              <a:gdLst/>
              <a:ahLst/>
              <a:cxnLst/>
              <a:rect l="l" t="t" r="r" b="b"/>
              <a:pathLst>
                <a:path h="1130300">
                  <a:moveTo>
                    <a:pt x="0" y="1130046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75703" y="4575200"/>
            <a:ext cx="2284095" cy="1631696"/>
            <a:chOff x="523366" y="4055364"/>
            <a:chExt cx="2076450" cy="1483360"/>
          </a:xfrm>
        </p:grpSpPr>
        <p:sp>
          <p:nvSpPr>
            <p:cNvPr id="46" name="object 46"/>
            <p:cNvSpPr/>
            <p:nvPr/>
          </p:nvSpPr>
          <p:spPr>
            <a:xfrm>
              <a:off x="1751456" y="4207383"/>
              <a:ext cx="481965" cy="422275"/>
            </a:xfrm>
            <a:custGeom>
              <a:avLst/>
              <a:gdLst/>
              <a:ahLst/>
              <a:cxnLst/>
              <a:rect l="l" t="t" r="r" b="b"/>
              <a:pathLst>
                <a:path w="481964" h="422275">
                  <a:moveTo>
                    <a:pt x="240792" y="0"/>
                  </a:moveTo>
                  <a:lnTo>
                    <a:pt x="192265" y="4288"/>
                  </a:lnTo>
                  <a:lnTo>
                    <a:pt x="147066" y="16587"/>
                  </a:lnTo>
                  <a:lnTo>
                    <a:pt x="106164" y="36048"/>
                  </a:lnTo>
                  <a:lnTo>
                    <a:pt x="70527" y="61822"/>
                  </a:lnTo>
                  <a:lnTo>
                    <a:pt x="41124" y="93060"/>
                  </a:lnTo>
                  <a:lnTo>
                    <a:pt x="18923" y="128914"/>
                  </a:lnTo>
                  <a:lnTo>
                    <a:pt x="4892" y="168535"/>
                  </a:lnTo>
                  <a:lnTo>
                    <a:pt x="0" y="211074"/>
                  </a:lnTo>
                  <a:lnTo>
                    <a:pt x="4892" y="253612"/>
                  </a:lnTo>
                  <a:lnTo>
                    <a:pt x="18923" y="293233"/>
                  </a:lnTo>
                  <a:lnTo>
                    <a:pt x="41124" y="329087"/>
                  </a:lnTo>
                  <a:lnTo>
                    <a:pt x="70527" y="360325"/>
                  </a:lnTo>
                  <a:lnTo>
                    <a:pt x="106164" y="386099"/>
                  </a:lnTo>
                  <a:lnTo>
                    <a:pt x="147066" y="405560"/>
                  </a:lnTo>
                  <a:lnTo>
                    <a:pt x="192265" y="417859"/>
                  </a:lnTo>
                  <a:lnTo>
                    <a:pt x="240792" y="422148"/>
                  </a:lnTo>
                  <a:lnTo>
                    <a:pt x="289318" y="417859"/>
                  </a:lnTo>
                  <a:lnTo>
                    <a:pt x="334517" y="405560"/>
                  </a:lnTo>
                  <a:lnTo>
                    <a:pt x="375419" y="386099"/>
                  </a:lnTo>
                  <a:lnTo>
                    <a:pt x="411056" y="360325"/>
                  </a:lnTo>
                  <a:lnTo>
                    <a:pt x="440459" y="329087"/>
                  </a:lnTo>
                  <a:lnTo>
                    <a:pt x="462660" y="293233"/>
                  </a:lnTo>
                  <a:lnTo>
                    <a:pt x="476691" y="253612"/>
                  </a:lnTo>
                  <a:lnTo>
                    <a:pt x="481584" y="211074"/>
                  </a:lnTo>
                  <a:lnTo>
                    <a:pt x="476691" y="168535"/>
                  </a:lnTo>
                  <a:lnTo>
                    <a:pt x="462660" y="128914"/>
                  </a:lnTo>
                  <a:lnTo>
                    <a:pt x="440459" y="93060"/>
                  </a:lnTo>
                  <a:lnTo>
                    <a:pt x="411056" y="61822"/>
                  </a:lnTo>
                  <a:lnTo>
                    <a:pt x="375419" y="36048"/>
                  </a:lnTo>
                  <a:lnTo>
                    <a:pt x="334517" y="16587"/>
                  </a:lnTo>
                  <a:lnTo>
                    <a:pt x="289318" y="4288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751456" y="4207383"/>
              <a:ext cx="481965" cy="422275"/>
            </a:xfrm>
            <a:custGeom>
              <a:avLst/>
              <a:gdLst/>
              <a:ahLst/>
              <a:cxnLst/>
              <a:rect l="l" t="t" r="r" b="b"/>
              <a:pathLst>
                <a:path w="481964" h="422275">
                  <a:moveTo>
                    <a:pt x="0" y="211074"/>
                  </a:moveTo>
                  <a:lnTo>
                    <a:pt x="4892" y="168535"/>
                  </a:lnTo>
                  <a:lnTo>
                    <a:pt x="18923" y="128914"/>
                  </a:lnTo>
                  <a:lnTo>
                    <a:pt x="41124" y="93060"/>
                  </a:lnTo>
                  <a:lnTo>
                    <a:pt x="70527" y="61822"/>
                  </a:lnTo>
                  <a:lnTo>
                    <a:pt x="106164" y="36048"/>
                  </a:lnTo>
                  <a:lnTo>
                    <a:pt x="147066" y="16587"/>
                  </a:lnTo>
                  <a:lnTo>
                    <a:pt x="192265" y="4288"/>
                  </a:lnTo>
                  <a:lnTo>
                    <a:pt x="240792" y="0"/>
                  </a:lnTo>
                  <a:lnTo>
                    <a:pt x="289318" y="4288"/>
                  </a:lnTo>
                  <a:lnTo>
                    <a:pt x="334517" y="16587"/>
                  </a:lnTo>
                  <a:lnTo>
                    <a:pt x="375419" y="36048"/>
                  </a:lnTo>
                  <a:lnTo>
                    <a:pt x="411056" y="61822"/>
                  </a:lnTo>
                  <a:lnTo>
                    <a:pt x="440459" y="93060"/>
                  </a:lnTo>
                  <a:lnTo>
                    <a:pt x="462660" y="128914"/>
                  </a:lnTo>
                  <a:lnTo>
                    <a:pt x="476691" y="168535"/>
                  </a:lnTo>
                  <a:lnTo>
                    <a:pt x="481584" y="211074"/>
                  </a:lnTo>
                  <a:lnTo>
                    <a:pt x="476691" y="253612"/>
                  </a:lnTo>
                  <a:lnTo>
                    <a:pt x="462660" y="293233"/>
                  </a:lnTo>
                  <a:lnTo>
                    <a:pt x="440459" y="329087"/>
                  </a:lnTo>
                  <a:lnTo>
                    <a:pt x="411056" y="360325"/>
                  </a:lnTo>
                  <a:lnTo>
                    <a:pt x="375419" y="386099"/>
                  </a:lnTo>
                  <a:lnTo>
                    <a:pt x="334517" y="405560"/>
                  </a:lnTo>
                  <a:lnTo>
                    <a:pt x="289318" y="417859"/>
                  </a:lnTo>
                  <a:lnTo>
                    <a:pt x="240792" y="422148"/>
                  </a:lnTo>
                  <a:lnTo>
                    <a:pt x="192265" y="417859"/>
                  </a:lnTo>
                  <a:lnTo>
                    <a:pt x="147066" y="405560"/>
                  </a:lnTo>
                  <a:lnTo>
                    <a:pt x="106164" y="386099"/>
                  </a:lnTo>
                  <a:lnTo>
                    <a:pt x="70527" y="360325"/>
                  </a:lnTo>
                  <a:lnTo>
                    <a:pt x="41124" y="329087"/>
                  </a:lnTo>
                  <a:lnTo>
                    <a:pt x="18923" y="293233"/>
                  </a:lnTo>
                  <a:lnTo>
                    <a:pt x="4892" y="253612"/>
                  </a:lnTo>
                  <a:lnTo>
                    <a:pt x="0" y="21107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37971" y="4401312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>
                  <a:moveTo>
                    <a:pt x="0" y="0"/>
                  </a:moveTo>
                  <a:lnTo>
                    <a:pt x="113461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658114" y="4357875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0" y="0"/>
                  </a:moveTo>
                  <a:lnTo>
                    <a:pt x="0" y="86867"/>
                  </a:lnTo>
                  <a:lnTo>
                    <a:pt x="86868" y="43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991867" y="4687062"/>
              <a:ext cx="0" cy="832485"/>
            </a:xfrm>
            <a:custGeom>
              <a:avLst/>
              <a:gdLst/>
              <a:ahLst/>
              <a:cxnLst/>
              <a:rect l="l" t="t" r="r" b="b"/>
              <a:pathLst>
                <a:path h="832485">
                  <a:moveTo>
                    <a:pt x="0" y="832104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948439" y="4614669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43434" y="0"/>
                  </a:moveTo>
                  <a:lnTo>
                    <a:pt x="0" y="86868"/>
                  </a:lnTo>
                  <a:lnTo>
                    <a:pt x="86868" y="86868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573" y="4055364"/>
              <a:ext cx="228599" cy="22859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977389" y="5521452"/>
              <a:ext cx="605790" cy="0"/>
            </a:xfrm>
            <a:custGeom>
              <a:avLst/>
              <a:gdLst/>
              <a:ahLst/>
              <a:cxnLst/>
              <a:rect l="l" t="t" r="r" b="b"/>
              <a:pathLst>
                <a:path w="605789">
                  <a:moveTo>
                    <a:pt x="0" y="0"/>
                  </a:moveTo>
                  <a:lnTo>
                    <a:pt x="605408" y="0"/>
                  </a:lnTo>
                </a:path>
              </a:pathLst>
            </a:custGeom>
            <a:ln w="33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134" y="4639818"/>
              <a:ext cx="538012" cy="246163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986898" y="5905843"/>
            <a:ext cx="889889" cy="413318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107569" rIns="0" bIns="0" rtlCol="0">
            <a:spAutoFit/>
          </a:bodyPr>
          <a:lstStyle/>
          <a:p>
            <a:pPr marL="159258">
              <a:spcBef>
                <a:spcPts val="847"/>
              </a:spcBef>
            </a:pPr>
            <a:r>
              <a:rPr sz="1980" spc="-6" dirty="0">
                <a:latin typeface="Arial MT"/>
                <a:cs typeface="Arial MT"/>
              </a:rPr>
              <a:t>-H(s)</a:t>
            </a:r>
            <a:endParaRPr sz="198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41078" y="5771731"/>
            <a:ext cx="733425" cy="573427"/>
          </a:xfrm>
          <a:prstGeom prst="rect">
            <a:avLst/>
          </a:prstGeom>
          <a:solidFill>
            <a:srgbClr val="BBE0E3"/>
          </a:solidFill>
          <a:ln w="9905">
            <a:solidFill>
              <a:srgbClr val="000000"/>
            </a:solidFill>
          </a:ln>
        </p:spPr>
        <p:txBody>
          <a:bodyPr vert="horz" wrap="square" lIns="0" tIns="6287" rIns="0" bIns="0" rtlCol="0">
            <a:spAutoFit/>
          </a:bodyPr>
          <a:lstStyle/>
          <a:p>
            <a:pPr>
              <a:spcBef>
                <a:spcPts val="50"/>
              </a:spcBef>
            </a:pPr>
            <a:endParaRPr sz="1705">
              <a:latin typeface="Times New Roman"/>
              <a:cs typeface="Times New Roman"/>
            </a:endParaRPr>
          </a:p>
          <a:p>
            <a:pPr marL="128523"/>
            <a:r>
              <a:rPr sz="1980" spc="-6" dirty="0">
                <a:latin typeface="Arial MT"/>
                <a:cs typeface="Arial MT"/>
              </a:rPr>
              <a:t>C(s)</a:t>
            </a:r>
            <a:endParaRPr sz="198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249058" y="4910026"/>
            <a:ext cx="2886202" cy="1695958"/>
            <a:chOff x="1135507" y="4359751"/>
            <a:chExt cx="2623820" cy="1541780"/>
          </a:xfrm>
        </p:grpSpPr>
        <p:sp>
          <p:nvSpPr>
            <p:cNvPr id="58" name="object 58"/>
            <p:cNvSpPr/>
            <p:nvPr/>
          </p:nvSpPr>
          <p:spPr>
            <a:xfrm>
              <a:off x="2251710" y="4402988"/>
              <a:ext cx="1435100" cy="18415"/>
            </a:xfrm>
            <a:custGeom>
              <a:avLst/>
              <a:gdLst/>
              <a:ahLst/>
              <a:cxnLst/>
              <a:rect l="l" t="t" r="r" b="b"/>
              <a:pathLst>
                <a:path w="1435100" h="18414">
                  <a:moveTo>
                    <a:pt x="0" y="18135"/>
                  </a:moveTo>
                  <a:lnTo>
                    <a:pt x="143484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671530" y="4359751"/>
              <a:ext cx="87630" cy="86995"/>
            </a:xfrm>
            <a:custGeom>
              <a:avLst/>
              <a:gdLst/>
              <a:ahLst/>
              <a:cxnLst/>
              <a:rect l="l" t="t" r="r" b="b"/>
              <a:pathLst>
                <a:path w="87629" h="86995">
                  <a:moveTo>
                    <a:pt x="0" y="0"/>
                  </a:moveTo>
                  <a:lnTo>
                    <a:pt x="1104" y="86855"/>
                  </a:lnTo>
                  <a:lnTo>
                    <a:pt x="87414" y="4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6578" y="4520184"/>
              <a:ext cx="228599" cy="22859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41857" y="4925879"/>
              <a:ext cx="629285" cy="969644"/>
            </a:xfrm>
            <a:custGeom>
              <a:avLst/>
              <a:gdLst/>
              <a:ahLst/>
              <a:cxnLst/>
              <a:rect l="l" t="t" r="r" b="b"/>
              <a:pathLst>
                <a:path w="629285" h="969645">
                  <a:moveTo>
                    <a:pt x="0" y="969263"/>
                  </a:moveTo>
                  <a:lnTo>
                    <a:pt x="629005" y="0"/>
                  </a:lnTo>
                </a:path>
              </a:pathLst>
            </a:custGeom>
            <a:ln w="12699">
              <a:solidFill>
                <a:srgbClr val="B6DCDF"/>
              </a:solidFill>
            </a:ln>
          </p:spPr>
          <p:txBody>
            <a:bodyPr wrap="square" lIns="0" tIns="0" rIns="0" bIns="0" rtlCol="0"/>
            <a:lstStyle/>
            <a:p>
              <a:endParaRPr sz="198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731995" y="4872611"/>
              <a:ext cx="73660" cy="85090"/>
            </a:xfrm>
            <a:custGeom>
              <a:avLst/>
              <a:gdLst/>
              <a:ahLst/>
              <a:cxnLst/>
              <a:rect l="l" t="t" r="r" b="b"/>
              <a:pathLst>
                <a:path w="73660" h="85089">
                  <a:moveTo>
                    <a:pt x="73431" y="0"/>
                  </a:moveTo>
                  <a:lnTo>
                    <a:pt x="0" y="43179"/>
                  </a:lnTo>
                  <a:lnTo>
                    <a:pt x="63919" y="84658"/>
                  </a:lnTo>
                  <a:lnTo>
                    <a:pt x="73431" y="0"/>
                  </a:lnTo>
                  <a:close/>
                </a:path>
              </a:pathLst>
            </a:custGeom>
            <a:solidFill>
              <a:srgbClr val="B6DCDF"/>
            </a:solidFill>
          </p:spPr>
          <p:txBody>
            <a:bodyPr wrap="square" lIns="0" tIns="0" rIns="0" bIns="0" rtlCol="0"/>
            <a:lstStyle/>
            <a:p>
              <a:endParaRPr sz="198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75250" y="4514408"/>
            <a:ext cx="503617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spc="-6" dirty="0">
                <a:latin typeface="Arial"/>
                <a:cs typeface="Arial"/>
              </a:rPr>
              <a:t>D</a:t>
            </a:r>
            <a:r>
              <a:rPr sz="1980" i="1" dirty="0">
                <a:latin typeface="Arial"/>
                <a:cs typeface="Arial"/>
              </a:rPr>
              <a:t>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70650" y="4505104"/>
            <a:ext cx="488950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i="1" dirty="0">
                <a:latin typeface="Arial"/>
                <a:cs typeface="Arial"/>
              </a:rPr>
              <a:t>Y(s)</a:t>
            </a:r>
            <a:endParaRPr sz="198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99081" y="3907134"/>
            <a:ext cx="1684084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Assume</a:t>
            </a:r>
            <a:r>
              <a:rPr sz="1980" u="heavy" spc="-28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</a:t>
            </a:r>
            <a:r>
              <a:rPr sz="1980" u="heavy" spc="-22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=</a:t>
            </a:r>
            <a:r>
              <a:rPr sz="1980" u="heavy" spc="-28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980" u="heavy" spc="-6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0</a:t>
            </a:r>
            <a:r>
              <a:rPr sz="1980" spc="-6" dirty="0">
                <a:latin typeface="Arial MT"/>
                <a:cs typeface="Arial MT"/>
              </a:rPr>
              <a:t>,</a:t>
            </a:r>
            <a:endParaRPr sz="1980">
              <a:latin typeface="Arial MT"/>
              <a:cs typeface="Arial MT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73315" y="5337963"/>
            <a:ext cx="2503703" cy="652957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-9134" y="6573905"/>
            <a:ext cx="2837307" cy="31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>
              <a:spcBef>
                <a:spcPts val="110"/>
              </a:spcBef>
            </a:pPr>
            <a:r>
              <a:rPr sz="1980" spc="-6" dirty="0">
                <a:latin typeface="Arial MT"/>
                <a:cs typeface="Arial MT"/>
              </a:rPr>
              <a:t>Note: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Positive</a:t>
            </a:r>
            <a:r>
              <a:rPr sz="1980" spc="-17" dirty="0">
                <a:latin typeface="Arial MT"/>
                <a:cs typeface="Arial MT"/>
              </a:rPr>
              <a:t> </a:t>
            </a:r>
            <a:r>
              <a:rPr sz="1980" spc="-6" dirty="0">
                <a:latin typeface="Arial MT"/>
                <a:cs typeface="Arial MT"/>
              </a:rPr>
              <a:t>Feedback)</a:t>
            </a:r>
            <a:endParaRPr sz="198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2068" y="787397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45" dirty="0"/>
              <a:t> </a:t>
            </a:r>
            <a:r>
              <a:rPr spc="-5" dirty="0"/>
              <a:t>Order</a:t>
            </a:r>
            <a:r>
              <a:rPr spc="-35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9305" y="1412271"/>
            <a:ext cx="159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0" dirty="0">
                <a:latin typeface="Arial"/>
                <a:cs typeface="Arial"/>
              </a:rPr>
              <a:t>Transfer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9376" y="2867626"/>
            <a:ext cx="2919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unit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input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20" y="1915668"/>
            <a:ext cx="1996851" cy="678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8192" y="3465576"/>
            <a:ext cx="2174748" cy="6328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6201" y="4251425"/>
            <a:ext cx="3217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Partial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Fraction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Expansion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leads to: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0224" y="4578206"/>
            <a:ext cx="4573905" cy="784860"/>
            <a:chOff x="1030224" y="4578206"/>
            <a:chExt cx="4573905" cy="7848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224" y="4695443"/>
              <a:ext cx="4573524" cy="6675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3745" y="4578206"/>
              <a:ext cx="75257" cy="12473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97131" y="5484296"/>
            <a:ext cx="3199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Inverse </a:t>
            </a:r>
            <a:r>
              <a:rPr sz="1600" i="1" dirty="0">
                <a:latin typeface="Arial"/>
                <a:cs typeface="Arial"/>
              </a:rPr>
              <a:t>Laplace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transform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leads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98520" y="6042660"/>
            <a:ext cx="2069464" cy="467995"/>
            <a:chOff x="3398520" y="6042660"/>
            <a:chExt cx="2069464" cy="4679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8520" y="6042660"/>
              <a:ext cx="1959863" cy="4012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0983" y="6327172"/>
              <a:ext cx="176801" cy="18325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5151" y="2908378"/>
            <a:ext cx="306220" cy="175848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885086" y="2970629"/>
            <a:ext cx="13970" cy="10160"/>
          </a:xfrm>
          <a:custGeom>
            <a:avLst/>
            <a:gdLst/>
            <a:ahLst/>
            <a:cxnLst/>
            <a:rect l="l" t="t" r="r" b="b"/>
            <a:pathLst>
              <a:path w="13970" h="10160">
                <a:moveTo>
                  <a:pt x="13399" y="1856"/>
                </a:moveTo>
                <a:lnTo>
                  <a:pt x="12078" y="1856"/>
                </a:lnTo>
                <a:lnTo>
                  <a:pt x="9002" y="1856"/>
                </a:lnTo>
                <a:lnTo>
                  <a:pt x="5571" y="3177"/>
                </a:lnTo>
                <a:lnTo>
                  <a:pt x="2545" y="6253"/>
                </a:lnTo>
                <a:lnTo>
                  <a:pt x="237" y="8364"/>
                </a:lnTo>
                <a:lnTo>
                  <a:pt x="0" y="9633"/>
                </a:lnTo>
                <a:lnTo>
                  <a:pt x="839" y="8946"/>
                </a:lnTo>
                <a:lnTo>
                  <a:pt x="2073" y="6077"/>
                </a:lnTo>
                <a:lnTo>
                  <a:pt x="1975" y="2605"/>
                </a:lnTo>
                <a:lnTo>
                  <a:pt x="1227" y="741"/>
                </a:lnTo>
                <a:lnTo>
                  <a:pt x="282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0405" y="3073446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4781" y="0"/>
                </a:moveTo>
                <a:lnTo>
                  <a:pt x="3461" y="0"/>
                </a:lnTo>
                <a:lnTo>
                  <a:pt x="1705" y="1320"/>
                </a:lnTo>
                <a:lnTo>
                  <a:pt x="30" y="4395"/>
                </a:lnTo>
                <a:lnTo>
                  <a:pt x="0" y="6506"/>
                </a:lnTo>
                <a:lnTo>
                  <a:pt x="2118" y="6456"/>
                </a:lnTo>
                <a:lnTo>
                  <a:pt x="4950" y="5333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82602" y="2931380"/>
            <a:ext cx="158063" cy="20124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320203" y="3007335"/>
            <a:ext cx="99695" cy="91440"/>
            <a:chOff x="5320203" y="3007335"/>
            <a:chExt cx="99695" cy="91440"/>
          </a:xfrm>
        </p:grpSpPr>
        <p:sp>
          <p:nvSpPr>
            <p:cNvPr id="20" name="object 20"/>
            <p:cNvSpPr/>
            <p:nvPr/>
          </p:nvSpPr>
          <p:spPr>
            <a:xfrm>
              <a:off x="5329728" y="3016860"/>
              <a:ext cx="80645" cy="26034"/>
            </a:xfrm>
            <a:custGeom>
              <a:avLst/>
              <a:gdLst/>
              <a:ahLst/>
              <a:cxnLst/>
              <a:rect l="l" t="t" r="r" b="b"/>
              <a:pathLst>
                <a:path w="80645" h="26035">
                  <a:moveTo>
                    <a:pt x="3659" y="25521"/>
                  </a:moveTo>
                  <a:lnTo>
                    <a:pt x="3439" y="25521"/>
                  </a:lnTo>
                  <a:lnTo>
                    <a:pt x="2852" y="25741"/>
                  </a:lnTo>
                  <a:lnTo>
                    <a:pt x="2339" y="25521"/>
                  </a:lnTo>
                  <a:lnTo>
                    <a:pt x="1826" y="25301"/>
                  </a:lnTo>
                  <a:lnTo>
                    <a:pt x="935" y="24713"/>
                  </a:lnTo>
                  <a:lnTo>
                    <a:pt x="583" y="24200"/>
                  </a:lnTo>
                  <a:lnTo>
                    <a:pt x="231" y="23688"/>
                  </a:lnTo>
                  <a:lnTo>
                    <a:pt x="0" y="23017"/>
                  </a:lnTo>
                  <a:lnTo>
                    <a:pt x="228" y="22445"/>
                  </a:lnTo>
                  <a:lnTo>
                    <a:pt x="456" y="21873"/>
                  </a:lnTo>
                  <a:lnTo>
                    <a:pt x="1254" y="21494"/>
                  </a:lnTo>
                  <a:lnTo>
                    <a:pt x="1954" y="20770"/>
                  </a:lnTo>
                  <a:lnTo>
                    <a:pt x="2654" y="20046"/>
                  </a:lnTo>
                  <a:lnTo>
                    <a:pt x="3390" y="18997"/>
                  </a:lnTo>
                  <a:lnTo>
                    <a:pt x="4427" y="18099"/>
                  </a:lnTo>
                  <a:lnTo>
                    <a:pt x="5464" y="17202"/>
                  </a:lnTo>
                  <a:lnTo>
                    <a:pt x="6705" y="16217"/>
                  </a:lnTo>
                  <a:lnTo>
                    <a:pt x="8173" y="15385"/>
                  </a:lnTo>
                  <a:lnTo>
                    <a:pt x="9642" y="14554"/>
                  </a:lnTo>
                  <a:lnTo>
                    <a:pt x="11364" y="13768"/>
                  </a:lnTo>
                  <a:lnTo>
                    <a:pt x="13240" y="13111"/>
                  </a:lnTo>
                  <a:lnTo>
                    <a:pt x="15115" y="12454"/>
                  </a:lnTo>
                  <a:lnTo>
                    <a:pt x="17226" y="11901"/>
                  </a:lnTo>
                  <a:lnTo>
                    <a:pt x="19425" y="11443"/>
                  </a:lnTo>
                  <a:lnTo>
                    <a:pt x="21625" y="10985"/>
                  </a:lnTo>
                  <a:lnTo>
                    <a:pt x="24231" y="10863"/>
                  </a:lnTo>
                  <a:lnTo>
                    <a:pt x="26439" y="10362"/>
                  </a:lnTo>
                  <a:lnTo>
                    <a:pt x="28647" y="9861"/>
                  </a:lnTo>
                  <a:lnTo>
                    <a:pt x="30617" y="9094"/>
                  </a:lnTo>
                  <a:lnTo>
                    <a:pt x="32675" y="8438"/>
                  </a:lnTo>
                  <a:lnTo>
                    <a:pt x="34731" y="7780"/>
                  </a:lnTo>
                  <a:lnTo>
                    <a:pt x="45105" y="4696"/>
                  </a:lnTo>
                  <a:lnTo>
                    <a:pt x="47272" y="4195"/>
                  </a:lnTo>
                  <a:lnTo>
                    <a:pt x="49497" y="3768"/>
                  </a:lnTo>
                  <a:lnTo>
                    <a:pt x="51784" y="3414"/>
                  </a:lnTo>
                  <a:lnTo>
                    <a:pt x="54070" y="3060"/>
                  </a:lnTo>
                  <a:lnTo>
                    <a:pt x="56426" y="3012"/>
                  </a:lnTo>
                  <a:lnTo>
                    <a:pt x="58823" y="2571"/>
                  </a:lnTo>
                  <a:lnTo>
                    <a:pt x="61221" y="2130"/>
                  </a:lnTo>
                  <a:lnTo>
                    <a:pt x="63903" y="1178"/>
                  </a:lnTo>
                  <a:lnTo>
                    <a:pt x="66168" y="769"/>
                  </a:lnTo>
                  <a:lnTo>
                    <a:pt x="68434" y="360"/>
                  </a:lnTo>
                  <a:lnTo>
                    <a:pt x="70602" y="0"/>
                  </a:lnTo>
                  <a:lnTo>
                    <a:pt x="72416" y="116"/>
                  </a:lnTo>
                  <a:lnTo>
                    <a:pt x="74230" y="232"/>
                  </a:lnTo>
                  <a:lnTo>
                    <a:pt x="75774" y="888"/>
                  </a:lnTo>
                  <a:lnTo>
                    <a:pt x="77054" y="1468"/>
                  </a:lnTo>
                  <a:lnTo>
                    <a:pt x="78334" y="2047"/>
                  </a:lnTo>
                  <a:lnTo>
                    <a:pt x="79590" y="3238"/>
                  </a:lnTo>
                  <a:lnTo>
                    <a:pt x="80098" y="359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1154" y="3084226"/>
              <a:ext cx="60960" cy="5080"/>
            </a:xfrm>
            <a:custGeom>
              <a:avLst/>
              <a:gdLst/>
              <a:ahLst/>
              <a:cxnLst/>
              <a:rect l="l" t="t" r="r" b="b"/>
              <a:pathLst>
                <a:path w="60960" h="5080">
                  <a:moveTo>
                    <a:pt x="0" y="4751"/>
                  </a:moveTo>
                  <a:lnTo>
                    <a:pt x="0" y="4751"/>
                  </a:lnTo>
                  <a:lnTo>
                    <a:pt x="32573" y="4751"/>
                  </a:lnTo>
                  <a:lnTo>
                    <a:pt x="35264" y="4971"/>
                  </a:lnTo>
                  <a:lnTo>
                    <a:pt x="37944" y="4751"/>
                  </a:lnTo>
                  <a:lnTo>
                    <a:pt x="40623" y="4531"/>
                  </a:lnTo>
                  <a:lnTo>
                    <a:pt x="43343" y="3943"/>
                  </a:lnTo>
                  <a:lnTo>
                    <a:pt x="46044" y="3431"/>
                  </a:lnTo>
                  <a:lnTo>
                    <a:pt x="48744" y="2918"/>
                  </a:lnTo>
                  <a:lnTo>
                    <a:pt x="51676" y="2246"/>
                  </a:lnTo>
                  <a:lnTo>
                    <a:pt x="54148" y="1675"/>
                  </a:lnTo>
                  <a:lnTo>
                    <a:pt x="56620" y="1103"/>
                  </a:lnTo>
                  <a:lnTo>
                    <a:pt x="59756" y="279"/>
                  </a:lnTo>
                  <a:lnTo>
                    <a:pt x="6087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70462" y="2860038"/>
            <a:ext cx="200450" cy="32483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4638763" y="4275232"/>
            <a:ext cx="123825" cy="240029"/>
          </a:xfrm>
          <a:custGeom>
            <a:avLst/>
            <a:gdLst/>
            <a:ahLst/>
            <a:cxnLst/>
            <a:rect l="l" t="t" r="r" b="b"/>
            <a:pathLst>
              <a:path w="123825" h="240029">
                <a:moveTo>
                  <a:pt x="3439" y="1963"/>
                </a:moveTo>
                <a:lnTo>
                  <a:pt x="3219" y="1742"/>
                </a:lnTo>
                <a:lnTo>
                  <a:pt x="2632" y="935"/>
                </a:lnTo>
                <a:lnTo>
                  <a:pt x="2119" y="642"/>
                </a:lnTo>
                <a:lnTo>
                  <a:pt x="1606" y="349"/>
                </a:lnTo>
                <a:lnTo>
                  <a:pt x="715" y="266"/>
                </a:lnTo>
                <a:lnTo>
                  <a:pt x="363" y="206"/>
                </a:lnTo>
                <a:lnTo>
                  <a:pt x="11" y="148"/>
                </a:lnTo>
                <a:lnTo>
                  <a:pt x="0" y="0"/>
                </a:lnTo>
                <a:lnTo>
                  <a:pt x="8" y="287"/>
                </a:lnTo>
                <a:lnTo>
                  <a:pt x="16" y="575"/>
                </a:lnTo>
                <a:lnTo>
                  <a:pt x="6" y="1080"/>
                </a:lnTo>
                <a:lnTo>
                  <a:pt x="414" y="1932"/>
                </a:lnTo>
                <a:lnTo>
                  <a:pt x="821" y="2785"/>
                </a:lnTo>
                <a:lnTo>
                  <a:pt x="1694" y="3971"/>
                </a:lnTo>
                <a:lnTo>
                  <a:pt x="2451" y="5401"/>
                </a:lnTo>
                <a:lnTo>
                  <a:pt x="3209" y="6830"/>
                </a:lnTo>
                <a:lnTo>
                  <a:pt x="4154" y="8595"/>
                </a:lnTo>
                <a:lnTo>
                  <a:pt x="4958" y="10511"/>
                </a:lnTo>
                <a:lnTo>
                  <a:pt x="5762" y="12427"/>
                </a:lnTo>
                <a:lnTo>
                  <a:pt x="6363" y="14621"/>
                </a:lnTo>
                <a:lnTo>
                  <a:pt x="7273" y="16894"/>
                </a:lnTo>
                <a:lnTo>
                  <a:pt x="8184" y="19167"/>
                </a:lnTo>
                <a:lnTo>
                  <a:pt x="9391" y="21643"/>
                </a:lnTo>
                <a:lnTo>
                  <a:pt x="10420" y="24148"/>
                </a:lnTo>
                <a:lnTo>
                  <a:pt x="11449" y="26653"/>
                </a:lnTo>
                <a:lnTo>
                  <a:pt x="12534" y="29290"/>
                </a:lnTo>
                <a:lnTo>
                  <a:pt x="13447" y="31925"/>
                </a:lnTo>
                <a:lnTo>
                  <a:pt x="14360" y="34561"/>
                </a:lnTo>
                <a:lnTo>
                  <a:pt x="15199" y="37269"/>
                </a:lnTo>
                <a:lnTo>
                  <a:pt x="15900" y="39962"/>
                </a:lnTo>
                <a:lnTo>
                  <a:pt x="16600" y="42654"/>
                </a:lnTo>
                <a:lnTo>
                  <a:pt x="19335" y="64220"/>
                </a:lnTo>
                <a:lnTo>
                  <a:pt x="19472" y="66885"/>
                </a:lnTo>
                <a:lnTo>
                  <a:pt x="19306" y="69536"/>
                </a:lnTo>
                <a:lnTo>
                  <a:pt x="19567" y="72176"/>
                </a:lnTo>
                <a:lnTo>
                  <a:pt x="19829" y="74817"/>
                </a:lnTo>
                <a:lnTo>
                  <a:pt x="20403" y="77442"/>
                </a:lnTo>
                <a:lnTo>
                  <a:pt x="20902" y="80061"/>
                </a:lnTo>
                <a:lnTo>
                  <a:pt x="21401" y="82681"/>
                </a:lnTo>
                <a:lnTo>
                  <a:pt x="21809" y="85507"/>
                </a:lnTo>
                <a:lnTo>
                  <a:pt x="22562" y="87890"/>
                </a:lnTo>
                <a:lnTo>
                  <a:pt x="37111" y="101029"/>
                </a:lnTo>
                <a:lnTo>
                  <a:pt x="38864" y="100627"/>
                </a:lnTo>
                <a:lnTo>
                  <a:pt x="40618" y="100225"/>
                </a:lnTo>
                <a:lnTo>
                  <a:pt x="42508" y="99209"/>
                </a:lnTo>
                <a:lnTo>
                  <a:pt x="44517" y="98323"/>
                </a:lnTo>
                <a:lnTo>
                  <a:pt x="46527" y="97438"/>
                </a:lnTo>
                <a:lnTo>
                  <a:pt x="48906" y="96510"/>
                </a:lnTo>
                <a:lnTo>
                  <a:pt x="50922" y="95313"/>
                </a:lnTo>
                <a:lnTo>
                  <a:pt x="52939" y="94115"/>
                </a:lnTo>
                <a:lnTo>
                  <a:pt x="54718" y="92730"/>
                </a:lnTo>
                <a:lnTo>
                  <a:pt x="56615" y="91140"/>
                </a:lnTo>
                <a:lnTo>
                  <a:pt x="58512" y="89551"/>
                </a:lnTo>
                <a:lnTo>
                  <a:pt x="60349" y="87732"/>
                </a:lnTo>
                <a:lnTo>
                  <a:pt x="62303" y="85776"/>
                </a:lnTo>
                <a:lnTo>
                  <a:pt x="64258" y="83820"/>
                </a:lnTo>
                <a:lnTo>
                  <a:pt x="66252" y="81654"/>
                </a:lnTo>
                <a:lnTo>
                  <a:pt x="68343" y="79408"/>
                </a:lnTo>
                <a:lnTo>
                  <a:pt x="70435" y="77161"/>
                </a:lnTo>
                <a:lnTo>
                  <a:pt x="72828" y="74749"/>
                </a:lnTo>
                <a:lnTo>
                  <a:pt x="74852" y="72299"/>
                </a:lnTo>
                <a:lnTo>
                  <a:pt x="76877" y="69850"/>
                </a:lnTo>
                <a:lnTo>
                  <a:pt x="78622" y="67285"/>
                </a:lnTo>
                <a:lnTo>
                  <a:pt x="80489" y="64710"/>
                </a:lnTo>
                <a:lnTo>
                  <a:pt x="82355" y="62134"/>
                </a:lnTo>
                <a:lnTo>
                  <a:pt x="84141" y="59489"/>
                </a:lnTo>
                <a:lnTo>
                  <a:pt x="86052" y="56849"/>
                </a:lnTo>
                <a:lnTo>
                  <a:pt x="87962" y="54208"/>
                </a:lnTo>
                <a:lnTo>
                  <a:pt x="90125" y="51532"/>
                </a:lnTo>
                <a:lnTo>
                  <a:pt x="91952" y="48869"/>
                </a:lnTo>
                <a:lnTo>
                  <a:pt x="93780" y="46205"/>
                </a:lnTo>
                <a:lnTo>
                  <a:pt x="95323" y="43308"/>
                </a:lnTo>
                <a:lnTo>
                  <a:pt x="97018" y="40865"/>
                </a:lnTo>
                <a:lnTo>
                  <a:pt x="98714" y="38422"/>
                </a:lnTo>
                <a:lnTo>
                  <a:pt x="100565" y="36348"/>
                </a:lnTo>
                <a:lnTo>
                  <a:pt x="102127" y="34211"/>
                </a:lnTo>
                <a:lnTo>
                  <a:pt x="103688" y="32074"/>
                </a:lnTo>
                <a:lnTo>
                  <a:pt x="104938" y="30103"/>
                </a:lnTo>
                <a:lnTo>
                  <a:pt x="106387" y="28042"/>
                </a:lnTo>
                <a:lnTo>
                  <a:pt x="107836" y="25981"/>
                </a:lnTo>
                <a:lnTo>
                  <a:pt x="109234" y="23957"/>
                </a:lnTo>
                <a:lnTo>
                  <a:pt x="110820" y="21844"/>
                </a:lnTo>
                <a:lnTo>
                  <a:pt x="112406" y="19731"/>
                </a:lnTo>
                <a:lnTo>
                  <a:pt x="114300" y="17145"/>
                </a:lnTo>
                <a:lnTo>
                  <a:pt x="115906" y="15365"/>
                </a:lnTo>
                <a:lnTo>
                  <a:pt x="117511" y="13586"/>
                </a:lnTo>
                <a:lnTo>
                  <a:pt x="119331" y="12258"/>
                </a:lnTo>
                <a:lnTo>
                  <a:pt x="120453" y="11168"/>
                </a:lnTo>
                <a:lnTo>
                  <a:pt x="121575" y="10077"/>
                </a:lnTo>
                <a:lnTo>
                  <a:pt x="122168" y="9164"/>
                </a:lnTo>
                <a:lnTo>
                  <a:pt x="122638" y="8824"/>
                </a:lnTo>
                <a:lnTo>
                  <a:pt x="123107" y="8484"/>
                </a:lnTo>
                <a:lnTo>
                  <a:pt x="123270" y="9126"/>
                </a:lnTo>
                <a:lnTo>
                  <a:pt x="123333" y="9659"/>
                </a:lnTo>
                <a:lnTo>
                  <a:pt x="123169" y="10702"/>
                </a:lnTo>
                <a:lnTo>
                  <a:pt x="123019" y="12020"/>
                </a:lnTo>
                <a:lnTo>
                  <a:pt x="122868" y="13339"/>
                </a:lnTo>
                <a:lnTo>
                  <a:pt x="122820" y="15111"/>
                </a:lnTo>
                <a:lnTo>
                  <a:pt x="122368" y="17038"/>
                </a:lnTo>
                <a:lnTo>
                  <a:pt x="121916" y="18966"/>
                </a:lnTo>
                <a:lnTo>
                  <a:pt x="121054" y="21242"/>
                </a:lnTo>
                <a:lnTo>
                  <a:pt x="120308" y="23586"/>
                </a:lnTo>
                <a:lnTo>
                  <a:pt x="119562" y="25930"/>
                </a:lnTo>
                <a:lnTo>
                  <a:pt x="118880" y="28511"/>
                </a:lnTo>
                <a:lnTo>
                  <a:pt x="117894" y="31105"/>
                </a:lnTo>
                <a:lnTo>
                  <a:pt x="111183" y="44437"/>
                </a:lnTo>
                <a:lnTo>
                  <a:pt x="109623" y="47415"/>
                </a:lnTo>
                <a:lnTo>
                  <a:pt x="108062" y="50393"/>
                </a:lnTo>
                <a:lnTo>
                  <a:pt x="106636" y="53760"/>
                </a:lnTo>
                <a:lnTo>
                  <a:pt x="105030" y="57022"/>
                </a:lnTo>
                <a:lnTo>
                  <a:pt x="103423" y="60285"/>
                </a:lnTo>
                <a:lnTo>
                  <a:pt x="101782" y="63479"/>
                </a:lnTo>
                <a:lnTo>
                  <a:pt x="99985" y="66988"/>
                </a:lnTo>
                <a:lnTo>
                  <a:pt x="98189" y="70498"/>
                </a:lnTo>
                <a:lnTo>
                  <a:pt x="96058" y="74383"/>
                </a:lnTo>
                <a:lnTo>
                  <a:pt x="94253" y="78080"/>
                </a:lnTo>
                <a:lnTo>
                  <a:pt x="92447" y="81777"/>
                </a:lnTo>
                <a:lnTo>
                  <a:pt x="90874" y="85347"/>
                </a:lnTo>
                <a:lnTo>
                  <a:pt x="89151" y="89169"/>
                </a:lnTo>
                <a:lnTo>
                  <a:pt x="87427" y="92992"/>
                </a:lnTo>
                <a:lnTo>
                  <a:pt x="85740" y="97117"/>
                </a:lnTo>
                <a:lnTo>
                  <a:pt x="83911" y="101012"/>
                </a:lnTo>
                <a:lnTo>
                  <a:pt x="82081" y="104907"/>
                </a:lnTo>
                <a:lnTo>
                  <a:pt x="79964" y="108610"/>
                </a:lnTo>
                <a:lnTo>
                  <a:pt x="78173" y="112540"/>
                </a:lnTo>
                <a:lnTo>
                  <a:pt x="76381" y="116470"/>
                </a:lnTo>
                <a:lnTo>
                  <a:pt x="74849" y="120651"/>
                </a:lnTo>
                <a:lnTo>
                  <a:pt x="73161" y="124590"/>
                </a:lnTo>
                <a:lnTo>
                  <a:pt x="71473" y="128529"/>
                </a:lnTo>
                <a:lnTo>
                  <a:pt x="69613" y="132459"/>
                </a:lnTo>
                <a:lnTo>
                  <a:pt x="68044" y="136173"/>
                </a:lnTo>
                <a:lnTo>
                  <a:pt x="66475" y="139887"/>
                </a:lnTo>
                <a:lnTo>
                  <a:pt x="65208" y="143243"/>
                </a:lnTo>
                <a:lnTo>
                  <a:pt x="63745" y="146874"/>
                </a:lnTo>
                <a:lnTo>
                  <a:pt x="62281" y="150504"/>
                </a:lnTo>
                <a:lnTo>
                  <a:pt x="60646" y="154323"/>
                </a:lnTo>
                <a:lnTo>
                  <a:pt x="59264" y="157955"/>
                </a:lnTo>
                <a:lnTo>
                  <a:pt x="57883" y="161587"/>
                </a:lnTo>
                <a:lnTo>
                  <a:pt x="56561" y="165208"/>
                </a:lnTo>
                <a:lnTo>
                  <a:pt x="55455" y="168662"/>
                </a:lnTo>
                <a:lnTo>
                  <a:pt x="54350" y="172117"/>
                </a:lnTo>
                <a:lnTo>
                  <a:pt x="53409" y="175464"/>
                </a:lnTo>
                <a:lnTo>
                  <a:pt x="52630" y="178683"/>
                </a:lnTo>
                <a:lnTo>
                  <a:pt x="51849" y="181903"/>
                </a:lnTo>
                <a:lnTo>
                  <a:pt x="49723" y="196648"/>
                </a:lnTo>
                <a:lnTo>
                  <a:pt x="49469" y="199461"/>
                </a:lnTo>
                <a:lnTo>
                  <a:pt x="49346" y="202170"/>
                </a:lnTo>
                <a:lnTo>
                  <a:pt x="49250" y="204854"/>
                </a:lnTo>
                <a:lnTo>
                  <a:pt x="49154" y="207538"/>
                </a:lnTo>
                <a:lnTo>
                  <a:pt x="49147" y="210149"/>
                </a:lnTo>
                <a:lnTo>
                  <a:pt x="49147" y="212752"/>
                </a:lnTo>
                <a:lnTo>
                  <a:pt x="49147" y="215356"/>
                </a:lnTo>
                <a:lnTo>
                  <a:pt x="48979" y="218134"/>
                </a:lnTo>
                <a:lnTo>
                  <a:pt x="49246" y="220474"/>
                </a:lnTo>
                <a:lnTo>
                  <a:pt x="49514" y="222815"/>
                </a:lnTo>
                <a:lnTo>
                  <a:pt x="50175" y="224764"/>
                </a:lnTo>
                <a:lnTo>
                  <a:pt x="50751" y="226796"/>
                </a:lnTo>
                <a:lnTo>
                  <a:pt x="51327" y="228827"/>
                </a:lnTo>
                <a:lnTo>
                  <a:pt x="51849" y="230911"/>
                </a:lnTo>
                <a:lnTo>
                  <a:pt x="52702" y="232662"/>
                </a:lnTo>
                <a:lnTo>
                  <a:pt x="61834" y="239746"/>
                </a:lnTo>
                <a:lnTo>
                  <a:pt x="63132" y="239457"/>
                </a:lnTo>
                <a:lnTo>
                  <a:pt x="64430" y="239167"/>
                </a:lnTo>
                <a:lnTo>
                  <a:pt x="65544" y="238271"/>
                </a:lnTo>
                <a:lnTo>
                  <a:pt x="66884" y="237486"/>
                </a:lnTo>
                <a:lnTo>
                  <a:pt x="68225" y="236702"/>
                </a:lnTo>
                <a:lnTo>
                  <a:pt x="69823" y="235868"/>
                </a:lnTo>
                <a:lnTo>
                  <a:pt x="71177" y="234749"/>
                </a:lnTo>
                <a:lnTo>
                  <a:pt x="72532" y="233630"/>
                </a:lnTo>
                <a:lnTo>
                  <a:pt x="73660" y="232089"/>
                </a:lnTo>
                <a:lnTo>
                  <a:pt x="75010" y="230773"/>
                </a:lnTo>
                <a:lnTo>
                  <a:pt x="76362" y="229458"/>
                </a:lnTo>
                <a:lnTo>
                  <a:pt x="77943" y="228265"/>
                </a:lnTo>
                <a:lnTo>
                  <a:pt x="79283" y="226855"/>
                </a:lnTo>
                <a:lnTo>
                  <a:pt x="80622" y="225444"/>
                </a:lnTo>
                <a:lnTo>
                  <a:pt x="81942" y="223968"/>
                </a:lnTo>
                <a:lnTo>
                  <a:pt x="83048" y="222310"/>
                </a:lnTo>
                <a:lnTo>
                  <a:pt x="84154" y="220652"/>
                </a:lnTo>
                <a:lnTo>
                  <a:pt x="84899" y="218625"/>
                </a:lnTo>
                <a:lnTo>
                  <a:pt x="85920" y="216905"/>
                </a:lnTo>
                <a:lnTo>
                  <a:pt x="86941" y="215184"/>
                </a:lnTo>
                <a:lnTo>
                  <a:pt x="88151" y="213667"/>
                </a:lnTo>
                <a:lnTo>
                  <a:pt x="89177" y="211988"/>
                </a:lnTo>
                <a:lnTo>
                  <a:pt x="90203" y="210310"/>
                </a:lnTo>
                <a:lnTo>
                  <a:pt x="95184" y="196751"/>
                </a:lnTo>
                <a:lnTo>
                  <a:pt x="95805" y="194761"/>
                </a:lnTo>
                <a:lnTo>
                  <a:pt x="96426" y="192772"/>
                </a:lnTo>
                <a:lnTo>
                  <a:pt x="97286" y="190816"/>
                </a:lnTo>
                <a:lnTo>
                  <a:pt x="98021" y="189176"/>
                </a:lnTo>
                <a:lnTo>
                  <a:pt x="98755" y="187537"/>
                </a:lnTo>
                <a:lnTo>
                  <a:pt x="99847" y="185632"/>
                </a:lnTo>
                <a:lnTo>
                  <a:pt x="100212" y="184923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49971" y="4341826"/>
            <a:ext cx="105410" cy="21590"/>
          </a:xfrm>
          <a:custGeom>
            <a:avLst/>
            <a:gdLst/>
            <a:ahLst/>
            <a:cxnLst/>
            <a:rect l="l" t="t" r="r" b="b"/>
            <a:pathLst>
              <a:path w="105410" h="21589">
                <a:moveTo>
                  <a:pt x="1916" y="20796"/>
                </a:moveTo>
                <a:lnTo>
                  <a:pt x="1916" y="20796"/>
                </a:lnTo>
                <a:lnTo>
                  <a:pt x="0" y="20796"/>
                </a:lnTo>
                <a:lnTo>
                  <a:pt x="160" y="20796"/>
                </a:lnTo>
                <a:lnTo>
                  <a:pt x="26440" y="20796"/>
                </a:lnTo>
                <a:lnTo>
                  <a:pt x="29103" y="21016"/>
                </a:lnTo>
                <a:lnTo>
                  <a:pt x="31761" y="20796"/>
                </a:lnTo>
                <a:lnTo>
                  <a:pt x="34419" y="20576"/>
                </a:lnTo>
                <a:lnTo>
                  <a:pt x="37146" y="19988"/>
                </a:lnTo>
                <a:lnTo>
                  <a:pt x="39856" y="19475"/>
                </a:lnTo>
                <a:lnTo>
                  <a:pt x="42565" y="18963"/>
                </a:lnTo>
                <a:lnTo>
                  <a:pt x="45301" y="18291"/>
                </a:lnTo>
                <a:lnTo>
                  <a:pt x="48016" y="17719"/>
                </a:lnTo>
                <a:lnTo>
                  <a:pt x="50729" y="17148"/>
                </a:lnTo>
                <a:lnTo>
                  <a:pt x="53445" y="16548"/>
                </a:lnTo>
                <a:lnTo>
                  <a:pt x="56141" y="16044"/>
                </a:lnTo>
                <a:lnTo>
                  <a:pt x="58836" y="15540"/>
                </a:lnTo>
                <a:lnTo>
                  <a:pt x="61519" y="15079"/>
                </a:lnTo>
                <a:lnTo>
                  <a:pt x="64187" y="14694"/>
                </a:lnTo>
                <a:lnTo>
                  <a:pt x="66855" y="14309"/>
                </a:lnTo>
                <a:lnTo>
                  <a:pt x="69727" y="14216"/>
                </a:lnTo>
                <a:lnTo>
                  <a:pt x="72147" y="13736"/>
                </a:lnTo>
                <a:lnTo>
                  <a:pt x="74568" y="13257"/>
                </a:lnTo>
                <a:lnTo>
                  <a:pt x="76605" y="12482"/>
                </a:lnTo>
                <a:lnTo>
                  <a:pt x="78711" y="11817"/>
                </a:lnTo>
                <a:lnTo>
                  <a:pt x="80816" y="11151"/>
                </a:lnTo>
                <a:lnTo>
                  <a:pt x="82750" y="10388"/>
                </a:lnTo>
                <a:lnTo>
                  <a:pt x="84780" y="9743"/>
                </a:lnTo>
                <a:lnTo>
                  <a:pt x="86810" y="9098"/>
                </a:lnTo>
                <a:lnTo>
                  <a:pt x="89024" y="8690"/>
                </a:lnTo>
                <a:lnTo>
                  <a:pt x="90891" y="7945"/>
                </a:lnTo>
                <a:lnTo>
                  <a:pt x="92759" y="7199"/>
                </a:lnTo>
                <a:lnTo>
                  <a:pt x="94296" y="6158"/>
                </a:lnTo>
                <a:lnTo>
                  <a:pt x="95984" y="5270"/>
                </a:lnTo>
                <a:lnTo>
                  <a:pt x="97673" y="4381"/>
                </a:lnTo>
                <a:lnTo>
                  <a:pt x="99710" y="3420"/>
                </a:lnTo>
                <a:lnTo>
                  <a:pt x="101022" y="2611"/>
                </a:lnTo>
                <a:lnTo>
                  <a:pt x="102334" y="1801"/>
                </a:lnTo>
                <a:lnTo>
                  <a:pt x="103176" y="824"/>
                </a:lnTo>
                <a:lnTo>
                  <a:pt x="103857" y="412"/>
                </a:lnTo>
                <a:lnTo>
                  <a:pt x="104538" y="0"/>
                </a:lnTo>
                <a:lnTo>
                  <a:pt x="104857" y="61"/>
                </a:lnTo>
                <a:lnTo>
                  <a:pt x="105107" y="137"/>
                </a:lnTo>
                <a:lnTo>
                  <a:pt x="105356" y="214"/>
                </a:lnTo>
                <a:lnTo>
                  <a:pt x="105312" y="749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65503" y="4433721"/>
            <a:ext cx="73025" cy="20955"/>
          </a:xfrm>
          <a:custGeom>
            <a:avLst/>
            <a:gdLst/>
            <a:ahLst/>
            <a:cxnLst/>
            <a:rect l="l" t="t" r="r" b="b"/>
            <a:pathLst>
              <a:path w="73025" h="20954">
                <a:moveTo>
                  <a:pt x="1916" y="14328"/>
                </a:moveTo>
                <a:lnTo>
                  <a:pt x="1696" y="14549"/>
                </a:lnTo>
                <a:lnTo>
                  <a:pt x="889" y="15136"/>
                </a:lnTo>
                <a:lnTo>
                  <a:pt x="596" y="15649"/>
                </a:lnTo>
                <a:lnTo>
                  <a:pt x="304" y="16161"/>
                </a:lnTo>
                <a:lnTo>
                  <a:pt x="0" y="16833"/>
                </a:lnTo>
                <a:lnTo>
                  <a:pt x="161" y="17405"/>
                </a:lnTo>
                <a:lnTo>
                  <a:pt x="321" y="17976"/>
                </a:lnTo>
                <a:lnTo>
                  <a:pt x="761" y="18576"/>
                </a:lnTo>
                <a:lnTo>
                  <a:pt x="1561" y="19080"/>
                </a:lnTo>
                <a:lnTo>
                  <a:pt x="2362" y="19584"/>
                </a:lnTo>
                <a:lnTo>
                  <a:pt x="3538" y="20265"/>
                </a:lnTo>
                <a:lnTo>
                  <a:pt x="4963" y="20430"/>
                </a:lnTo>
                <a:lnTo>
                  <a:pt x="6387" y="20594"/>
                </a:lnTo>
                <a:lnTo>
                  <a:pt x="8172" y="20321"/>
                </a:lnTo>
                <a:lnTo>
                  <a:pt x="10106" y="20068"/>
                </a:lnTo>
                <a:lnTo>
                  <a:pt x="12040" y="19815"/>
                </a:lnTo>
                <a:lnTo>
                  <a:pt x="14266" y="19330"/>
                </a:lnTo>
                <a:lnTo>
                  <a:pt x="16566" y="18911"/>
                </a:lnTo>
                <a:lnTo>
                  <a:pt x="18867" y="18492"/>
                </a:lnTo>
                <a:lnTo>
                  <a:pt x="21375" y="18204"/>
                </a:lnTo>
                <a:lnTo>
                  <a:pt x="23908" y="17554"/>
                </a:lnTo>
                <a:lnTo>
                  <a:pt x="26440" y="16903"/>
                </a:lnTo>
                <a:lnTo>
                  <a:pt x="29103" y="15882"/>
                </a:lnTo>
                <a:lnTo>
                  <a:pt x="31761" y="15006"/>
                </a:lnTo>
                <a:lnTo>
                  <a:pt x="34419" y="14130"/>
                </a:lnTo>
                <a:lnTo>
                  <a:pt x="37146" y="13137"/>
                </a:lnTo>
                <a:lnTo>
                  <a:pt x="39856" y="12297"/>
                </a:lnTo>
                <a:lnTo>
                  <a:pt x="42565" y="11458"/>
                </a:lnTo>
                <a:lnTo>
                  <a:pt x="45521" y="10867"/>
                </a:lnTo>
                <a:lnTo>
                  <a:pt x="48016" y="9968"/>
                </a:lnTo>
                <a:lnTo>
                  <a:pt x="50510" y="9069"/>
                </a:lnTo>
                <a:lnTo>
                  <a:pt x="52637" y="7899"/>
                </a:lnTo>
                <a:lnTo>
                  <a:pt x="54821" y="6904"/>
                </a:lnTo>
                <a:lnTo>
                  <a:pt x="57003" y="5908"/>
                </a:lnTo>
                <a:lnTo>
                  <a:pt x="59016" y="4869"/>
                </a:lnTo>
                <a:lnTo>
                  <a:pt x="61111" y="3993"/>
                </a:lnTo>
                <a:lnTo>
                  <a:pt x="71740" y="275"/>
                </a:lnTo>
                <a:lnTo>
                  <a:pt x="72609" y="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5197682" y="4268337"/>
            <a:ext cx="360045" cy="252095"/>
            <a:chOff x="5197682" y="4268337"/>
            <a:chExt cx="360045" cy="25209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65358" y="4268337"/>
              <a:ext cx="130583" cy="1413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48172" y="4307976"/>
              <a:ext cx="80779" cy="1067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207207" y="4460689"/>
              <a:ext cx="340995" cy="50165"/>
            </a:xfrm>
            <a:custGeom>
              <a:avLst/>
              <a:gdLst/>
              <a:ahLst/>
              <a:cxnLst/>
              <a:rect l="l" t="t" r="r" b="b"/>
              <a:pathLst>
                <a:path w="340995" h="50164">
                  <a:moveTo>
                    <a:pt x="9689" y="41723"/>
                  </a:moveTo>
                  <a:lnTo>
                    <a:pt x="9469" y="41723"/>
                  </a:lnTo>
                  <a:lnTo>
                    <a:pt x="9101" y="41723"/>
                  </a:lnTo>
                  <a:lnTo>
                    <a:pt x="8369" y="41723"/>
                  </a:lnTo>
                  <a:lnTo>
                    <a:pt x="7635" y="41723"/>
                  </a:lnTo>
                  <a:lnTo>
                    <a:pt x="6377" y="41943"/>
                  </a:lnTo>
                  <a:lnTo>
                    <a:pt x="5292" y="41723"/>
                  </a:lnTo>
                  <a:lnTo>
                    <a:pt x="4208" y="41504"/>
                  </a:lnTo>
                  <a:lnTo>
                    <a:pt x="2717" y="40916"/>
                  </a:lnTo>
                  <a:lnTo>
                    <a:pt x="0" y="38075"/>
                  </a:lnTo>
                  <a:lnTo>
                    <a:pt x="263" y="37476"/>
                  </a:lnTo>
                  <a:lnTo>
                    <a:pt x="924" y="36972"/>
                  </a:lnTo>
                  <a:lnTo>
                    <a:pt x="1584" y="36468"/>
                  </a:lnTo>
                  <a:lnTo>
                    <a:pt x="2722" y="36006"/>
                  </a:lnTo>
                  <a:lnTo>
                    <a:pt x="4118" y="35622"/>
                  </a:lnTo>
                  <a:lnTo>
                    <a:pt x="5515" y="35237"/>
                  </a:lnTo>
                  <a:lnTo>
                    <a:pt x="7335" y="34923"/>
                  </a:lnTo>
                  <a:lnTo>
                    <a:pt x="9303" y="34664"/>
                  </a:lnTo>
                  <a:lnTo>
                    <a:pt x="11270" y="34404"/>
                  </a:lnTo>
                  <a:lnTo>
                    <a:pt x="23452" y="33747"/>
                  </a:lnTo>
                  <a:lnTo>
                    <a:pt x="26045" y="33673"/>
                  </a:lnTo>
                  <a:lnTo>
                    <a:pt x="28769" y="33645"/>
                  </a:lnTo>
                  <a:lnTo>
                    <a:pt x="31479" y="33623"/>
                  </a:lnTo>
                  <a:lnTo>
                    <a:pt x="34188" y="33602"/>
                  </a:lnTo>
                  <a:lnTo>
                    <a:pt x="36962" y="33610"/>
                  </a:lnTo>
                  <a:lnTo>
                    <a:pt x="39709" y="33619"/>
                  </a:lnTo>
                  <a:lnTo>
                    <a:pt x="42457" y="33627"/>
                  </a:lnTo>
                  <a:lnTo>
                    <a:pt x="45223" y="33652"/>
                  </a:lnTo>
                  <a:lnTo>
                    <a:pt x="47963" y="33674"/>
                  </a:lnTo>
                  <a:lnTo>
                    <a:pt x="50702" y="33695"/>
                  </a:lnTo>
                  <a:lnTo>
                    <a:pt x="53435" y="33725"/>
                  </a:lnTo>
                  <a:lnTo>
                    <a:pt x="56145" y="33749"/>
                  </a:lnTo>
                  <a:lnTo>
                    <a:pt x="58854" y="33774"/>
                  </a:lnTo>
                  <a:lnTo>
                    <a:pt x="61546" y="33801"/>
                  </a:lnTo>
                  <a:lnTo>
                    <a:pt x="64220" y="33823"/>
                  </a:lnTo>
                  <a:lnTo>
                    <a:pt x="66895" y="33845"/>
                  </a:lnTo>
                  <a:lnTo>
                    <a:pt x="69548" y="33865"/>
                  </a:lnTo>
                  <a:lnTo>
                    <a:pt x="72190" y="33882"/>
                  </a:lnTo>
                  <a:lnTo>
                    <a:pt x="74832" y="33899"/>
                  </a:lnTo>
                  <a:lnTo>
                    <a:pt x="77456" y="33913"/>
                  </a:lnTo>
                  <a:lnTo>
                    <a:pt x="80073" y="33925"/>
                  </a:lnTo>
                  <a:lnTo>
                    <a:pt x="82689" y="33936"/>
                  </a:lnTo>
                  <a:lnTo>
                    <a:pt x="85512" y="33724"/>
                  </a:lnTo>
                  <a:lnTo>
                    <a:pt x="87891" y="33951"/>
                  </a:lnTo>
                  <a:lnTo>
                    <a:pt x="90271" y="34178"/>
                  </a:lnTo>
                  <a:lnTo>
                    <a:pt x="92273" y="34770"/>
                  </a:lnTo>
                  <a:lnTo>
                    <a:pt x="94349" y="35286"/>
                  </a:lnTo>
                  <a:lnTo>
                    <a:pt x="96425" y="35802"/>
                  </a:lnTo>
                  <a:lnTo>
                    <a:pt x="98337" y="36475"/>
                  </a:lnTo>
                  <a:lnTo>
                    <a:pt x="100349" y="37048"/>
                  </a:lnTo>
                  <a:lnTo>
                    <a:pt x="102361" y="37620"/>
                  </a:lnTo>
                  <a:lnTo>
                    <a:pt x="117501" y="40547"/>
                  </a:lnTo>
                  <a:lnTo>
                    <a:pt x="119604" y="41026"/>
                  </a:lnTo>
                  <a:lnTo>
                    <a:pt x="121708" y="41505"/>
                  </a:lnTo>
                  <a:lnTo>
                    <a:pt x="123518" y="42278"/>
                  </a:lnTo>
                  <a:lnTo>
                    <a:pt x="125438" y="42942"/>
                  </a:lnTo>
                  <a:lnTo>
                    <a:pt x="127357" y="43607"/>
                  </a:lnTo>
                  <a:lnTo>
                    <a:pt x="129180" y="44368"/>
                  </a:lnTo>
                  <a:lnTo>
                    <a:pt x="131121" y="45013"/>
                  </a:lnTo>
                  <a:lnTo>
                    <a:pt x="143492" y="48164"/>
                  </a:lnTo>
                  <a:lnTo>
                    <a:pt x="145704" y="48540"/>
                  </a:lnTo>
                  <a:lnTo>
                    <a:pt x="148004" y="48828"/>
                  </a:lnTo>
                  <a:lnTo>
                    <a:pt x="150355" y="49066"/>
                  </a:lnTo>
                  <a:lnTo>
                    <a:pt x="152706" y="49303"/>
                  </a:lnTo>
                  <a:lnTo>
                    <a:pt x="155137" y="49681"/>
                  </a:lnTo>
                  <a:lnTo>
                    <a:pt x="157598" y="49589"/>
                  </a:lnTo>
                  <a:lnTo>
                    <a:pt x="160059" y="49497"/>
                  </a:lnTo>
                  <a:lnTo>
                    <a:pt x="162583" y="48975"/>
                  </a:lnTo>
                  <a:lnTo>
                    <a:pt x="165120" y="48514"/>
                  </a:lnTo>
                  <a:lnTo>
                    <a:pt x="167658" y="48052"/>
                  </a:lnTo>
                  <a:lnTo>
                    <a:pt x="170239" y="47609"/>
                  </a:lnTo>
                  <a:lnTo>
                    <a:pt x="172824" y="46821"/>
                  </a:lnTo>
                  <a:lnTo>
                    <a:pt x="175408" y="46034"/>
                  </a:lnTo>
                  <a:lnTo>
                    <a:pt x="178019" y="44825"/>
                  </a:lnTo>
                  <a:lnTo>
                    <a:pt x="180628" y="43788"/>
                  </a:lnTo>
                  <a:lnTo>
                    <a:pt x="183237" y="42752"/>
                  </a:lnTo>
                  <a:lnTo>
                    <a:pt x="186079" y="41806"/>
                  </a:lnTo>
                  <a:lnTo>
                    <a:pt x="188477" y="40601"/>
                  </a:lnTo>
                  <a:lnTo>
                    <a:pt x="190874" y="39396"/>
                  </a:lnTo>
                  <a:lnTo>
                    <a:pt x="192909" y="37862"/>
                  </a:lnTo>
                  <a:lnTo>
                    <a:pt x="195013" y="36557"/>
                  </a:lnTo>
                  <a:lnTo>
                    <a:pt x="197118" y="35252"/>
                  </a:lnTo>
                  <a:lnTo>
                    <a:pt x="199062" y="33906"/>
                  </a:lnTo>
                  <a:lnTo>
                    <a:pt x="201102" y="32773"/>
                  </a:lnTo>
                  <a:lnTo>
                    <a:pt x="213710" y="27650"/>
                  </a:lnTo>
                  <a:lnTo>
                    <a:pt x="215924" y="27080"/>
                  </a:lnTo>
                  <a:lnTo>
                    <a:pt x="230158" y="25512"/>
                  </a:lnTo>
                  <a:lnTo>
                    <a:pt x="232655" y="25678"/>
                  </a:lnTo>
                  <a:lnTo>
                    <a:pt x="235170" y="25417"/>
                  </a:lnTo>
                  <a:lnTo>
                    <a:pt x="237686" y="25156"/>
                  </a:lnTo>
                  <a:lnTo>
                    <a:pt x="240245" y="24593"/>
                  </a:lnTo>
                  <a:lnTo>
                    <a:pt x="242812" y="24103"/>
                  </a:lnTo>
                  <a:lnTo>
                    <a:pt x="245379" y="23614"/>
                  </a:lnTo>
                  <a:lnTo>
                    <a:pt x="247974" y="23001"/>
                  </a:lnTo>
                  <a:lnTo>
                    <a:pt x="250569" y="22481"/>
                  </a:lnTo>
                  <a:lnTo>
                    <a:pt x="253165" y="21961"/>
                  </a:lnTo>
                  <a:lnTo>
                    <a:pt x="255998" y="21648"/>
                  </a:lnTo>
                  <a:lnTo>
                    <a:pt x="258387" y="20980"/>
                  </a:lnTo>
                  <a:lnTo>
                    <a:pt x="260777" y="20313"/>
                  </a:lnTo>
                  <a:lnTo>
                    <a:pt x="262806" y="19323"/>
                  </a:lnTo>
                  <a:lnTo>
                    <a:pt x="264905" y="18475"/>
                  </a:lnTo>
                  <a:lnTo>
                    <a:pt x="267005" y="17627"/>
                  </a:lnTo>
                  <a:lnTo>
                    <a:pt x="268947" y="16688"/>
                  </a:lnTo>
                  <a:lnTo>
                    <a:pt x="270986" y="15894"/>
                  </a:lnTo>
                  <a:lnTo>
                    <a:pt x="283592" y="12104"/>
                  </a:lnTo>
                  <a:lnTo>
                    <a:pt x="285807" y="11660"/>
                  </a:lnTo>
                  <a:lnTo>
                    <a:pt x="288310" y="11547"/>
                  </a:lnTo>
                  <a:lnTo>
                    <a:pt x="290426" y="11053"/>
                  </a:lnTo>
                  <a:lnTo>
                    <a:pt x="292542" y="10559"/>
                  </a:lnTo>
                  <a:lnTo>
                    <a:pt x="294581" y="9576"/>
                  </a:lnTo>
                  <a:lnTo>
                    <a:pt x="296287" y="9141"/>
                  </a:lnTo>
                  <a:lnTo>
                    <a:pt x="297993" y="8706"/>
                  </a:lnTo>
                  <a:lnTo>
                    <a:pt x="299234" y="8554"/>
                  </a:lnTo>
                  <a:lnTo>
                    <a:pt x="300665" y="8443"/>
                  </a:lnTo>
                  <a:lnTo>
                    <a:pt x="302097" y="8331"/>
                  </a:lnTo>
                  <a:lnTo>
                    <a:pt x="303386" y="8401"/>
                  </a:lnTo>
                  <a:lnTo>
                    <a:pt x="304877" y="8470"/>
                  </a:lnTo>
                  <a:lnTo>
                    <a:pt x="306368" y="8539"/>
                  </a:lnTo>
                  <a:lnTo>
                    <a:pt x="307904" y="8709"/>
                  </a:lnTo>
                  <a:lnTo>
                    <a:pt x="309611" y="8856"/>
                  </a:lnTo>
                  <a:lnTo>
                    <a:pt x="311318" y="9004"/>
                  </a:lnTo>
                  <a:lnTo>
                    <a:pt x="313376" y="9414"/>
                  </a:lnTo>
                  <a:lnTo>
                    <a:pt x="315121" y="9356"/>
                  </a:lnTo>
                  <a:lnTo>
                    <a:pt x="316866" y="9297"/>
                  </a:lnTo>
                  <a:lnTo>
                    <a:pt x="318395" y="8878"/>
                  </a:lnTo>
                  <a:lnTo>
                    <a:pt x="320083" y="8507"/>
                  </a:lnTo>
                  <a:lnTo>
                    <a:pt x="321770" y="8135"/>
                  </a:lnTo>
                  <a:lnTo>
                    <a:pt x="323655" y="7813"/>
                  </a:lnTo>
                  <a:lnTo>
                    <a:pt x="325246" y="7128"/>
                  </a:lnTo>
                  <a:lnTo>
                    <a:pt x="326838" y="6443"/>
                  </a:lnTo>
                  <a:lnTo>
                    <a:pt x="328140" y="5343"/>
                  </a:lnTo>
                  <a:lnTo>
                    <a:pt x="329633" y="4398"/>
                  </a:lnTo>
                  <a:lnTo>
                    <a:pt x="331127" y="3453"/>
                  </a:lnTo>
                  <a:lnTo>
                    <a:pt x="332797" y="2152"/>
                  </a:lnTo>
                  <a:lnTo>
                    <a:pt x="334207" y="1457"/>
                  </a:lnTo>
                  <a:lnTo>
                    <a:pt x="335617" y="763"/>
                  </a:lnTo>
                  <a:lnTo>
                    <a:pt x="336967" y="462"/>
                  </a:lnTo>
                  <a:lnTo>
                    <a:pt x="338096" y="230"/>
                  </a:lnTo>
                  <a:lnTo>
                    <a:pt x="339225" y="0"/>
                  </a:lnTo>
                  <a:lnTo>
                    <a:pt x="340501" y="97"/>
                  </a:lnTo>
                  <a:lnTo>
                    <a:pt x="340981" y="7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36427" y="4331660"/>
            <a:ext cx="109855" cy="133350"/>
            <a:chOff x="5836427" y="4331660"/>
            <a:chExt cx="109855" cy="133350"/>
          </a:xfrm>
        </p:grpSpPr>
        <p:sp>
          <p:nvSpPr>
            <p:cNvPr id="31" name="object 31"/>
            <p:cNvSpPr/>
            <p:nvPr/>
          </p:nvSpPr>
          <p:spPr>
            <a:xfrm>
              <a:off x="5907862" y="4341185"/>
              <a:ext cx="24765" cy="114300"/>
            </a:xfrm>
            <a:custGeom>
              <a:avLst/>
              <a:gdLst/>
              <a:ahLst/>
              <a:cxnLst/>
              <a:rect l="l" t="t" r="r" b="b"/>
              <a:pathLst>
                <a:path w="24764" h="114300">
                  <a:moveTo>
                    <a:pt x="219" y="13672"/>
                  </a:moveTo>
                  <a:lnTo>
                    <a:pt x="219" y="13672"/>
                  </a:lnTo>
                  <a:lnTo>
                    <a:pt x="219" y="7970"/>
                  </a:lnTo>
                  <a:lnTo>
                    <a:pt x="0" y="5893"/>
                  </a:lnTo>
                  <a:lnTo>
                    <a:pt x="219" y="4524"/>
                  </a:lnTo>
                  <a:lnTo>
                    <a:pt x="439" y="3155"/>
                  </a:lnTo>
                  <a:lnTo>
                    <a:pt x="1027" y="1791"/>
                  </a:lnTo>
                  <a:lnTo>
                    <a:pt x="1539" y="1063"/>
                  </a:lnTo>
                  <a:lnTo>
                    <a:pt x="2052" y="334"/>
                  </a:lnTo>
                  <a:lnTo>
                    <a:pt x="2724" y="0"/>
                  </a:lnTo>
                  <a:lnTo>
                    <a:pt x="3296" y="155"/>
                  </a:lnTo>
                  <a:lnTo>
                    <a:pt x="3867" y="312"/>
                  </a:lnTo>
                  <a:lnTo>
                    <a:pt x="4246" y="1208"/>
                  </a:lnTo>
                  <a:lnTo>
                    <a:pt x="4971" y="1999"/>
                  </a:lnTo>
                  <a:lnTo>
                    <a:pt x="5695" y="2791"/>
                  </a:lnTo>
                  <a:lnTo>
                    <a:pt x="6744" y="3711"/>
                  </a:lnTo>
                  <a:lnTo>
                    <a:pt x="7641" y="4906"/>
                  </a:lnTo>
                  <a:lnTo>
                    <a:pt x="8539" y="6101"/>
                  </a:lnTo>
                  <a:lnTo>
                    <a:pt x="9524" y="7536"/>
                  </a:lnTo>
                  <a:lnTo>
                    <a:pt x="10355" y="9169"/>
                  </a:lnTo>
                  <a:lnTo>
                    <a:pt x="11186" y="10803"/>
                  </a:lnTo>
                  <a:lnTo>
                    <a:pt x="11972" y="12692"/>
                  </a:lnTo>
                  <a:lnTo>
                    <a:pt x="12629" y="14707"/>
                  </a:lnTo>
                  <a:lnTo>
                    <a:pt x="13286" y="16722"/>
                  </a:lnTo>
                  <a:lnTo>
                    <a:pt x="13619" y="18957"/>
                  </a:lnTo>
                  <a:lnTo>
                    <a:pt x="14297" y="21261"/>
                  </a:lnTo>
                  <a:lnTo>
                    <a:pt x="14975" y="23564"/>
                  </a:lnTo>
                  <a:lnTo>
                    <a:pt x="15905" y="26032"/>
                  </a:lnTo>
                  <a:lnTo>
                    <a:pt x="16698" y="28528"/>
                  </a:lnTo>
                  <a:lnTo>
                    <a:pt x="17492" y="31024"/>
                  </a:lnTo>
                  <a:lnTo>
                    <a:pt x="18343" y="33629"/>
                  </a:lnTo>
                  <a:lnTo>
                    <a:pt x="19059" y="36238"/>
                  </a:lnTo>
                  <a:lnTo>
                    <a:pt x="22394" y="52203"/>
                  </a:lnTo>
                  <a:lnTo>
                    <a:pt x="22775" y="54878"/>
                  </a:lnTo>
                  <a:lnTo>
                    <a:pt x="23768" y="68207"/>
                  </a:lnTo>
                  <a:lnTo>
                    <a:pt x="23882" y="70858"/>
                  </a:lnTo>
                  <a:lnTo>
                    <a:pt x="23931" y="73497"/>
                  </a:lnTo>
                  <a:lnTo>
                    <a:pt x="23968" y="76129"/>
                  </a:lnTo>
                  <a:lnTo>
                    <a:pt x="24005" y="78760"/>
                  </a:lnTo>
                  <a:lnTo>
                    <a:pt x="24219" y="81380"/>
                  </a:lnTo>
                  <a:lnTo>
                    <a:pt x="23991" y="83994"/>
                  </a:lnTo>
                  <a:lnTo>
                    <a:pt x="23764" y="86609"/>
                  </a:lnTo>
                  <a:lnTo>
                    <a:pt x="23143" y="89213"/>
                  </a:lnTo>
                  <a:lnTo>
                    <a:pt x="22602" y="91815"/>
                  </a:lnTo>
                  <a:lnTo>
                    <a:pt x="22061" y="94417"/>
                  </a:lnTo>
                  <a:lnTo>
                    <a:pt x="21349" y="97011"/>
                  </a:lnTo>
                  <a:lnTo>
                    <a:pt x="17769" y="112739"/>
                  </a:lnTo>
                  <a:lnTo>
                    <a:pt x="17529" y="11381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45952" y="4410719"/>
              <a:ext cx="90805" cy="10160"/>
            </a:xfrm>
            <a:custGeom>
              <a:avLst/>
              <a:gdLst/>
              <a:ahLst/>
              <a:cxnLst/>
              <a:rect l="l" t="t" r="r" b="b"/>
              <a:pathLst>
                <a:path w="90804" h="10160">
                  <a:moveTo>
                    <a:pt x="0" y="6266"/>
                  </a:moveTo>
                  <a:lnTo>
                    <a:pt x="0" y="6266"/>
                  </a:lnTo>
                  <a:lnTo>
                    <a:pt x="5701" y="6266"/>
                  </a:lnTo>
                  <a:lnTo>
                    <a:pt x="7339" y="6486"/>
                  </a:lnTo>
                  <a:lnTo>
                    <a:pt x="9148" y="6266"/>
                  </a:lnTo>
                  <a:lnTo>
                    <a:pt x="10957" y="6046"/>
                  </a:lnTo>
                  <a:lnTo>
                    <a:pt x="13056" y="5458"/>
                  </a:lnTo>
                  <a:lnTo>
                    <a:pt x="15249" y="4945"/>
                  </a:lnTo>
                  <a:lnTo>
                    <a:pt x="17443" y="4433"/>
                  </a:lnTo>
                  <a:lnTo>
                    <a:pt x="19856" y="3761"/>
                  </a:lnTo>
                  <a:lnTo>
                    <a:pt x="22309" y="3189"/>
                  </a:lnTo>
                  <a:lnTo>
                    <a:pt x="24762" y="2618"/>
                  </a:lnTo>
                  <a:lnTo>
                    <a:pt x="27362" y="2018"/>
                  </a:lnTo>
                  <a:lnTo>
                    <a:pt x="29967" y="1514"/>
                  </a:lnTo>
                  <a:lnTo>
                    <a:pt x="32573" y="1010"/>
                  </a:lnTo>
                  <a:lnTo>
                    <a:pt x="35485" y="329"/>
                  </a:lnTo>
                  <a:lnTo>
                    <a:pt x="37944" y="164"/>
                  </a:lnTo>
                  <a:lnTo>
                    <a:pt x="40404" y="0"/>
                  </a:lnTo>
                  <a:lnTo>
                    <a:pt x="42535" y="273"/>
                  </a:lnTo>
                  <a:lnTo>
                    <a:pt x="44724" y="527"/>
                  </a:lnTo>
                  <a:lnTo>
                    <a:pt x="46911" y="779"/>
                  </a:lnTo>
                  <a:lnTo>
                    <a:pt x="48952" y="1264"/>
                  </a:lnTo>
                  <a:lnTo>
                    <a:pt x="51072" y="1683"/>
                  </a:lnTo>
                  <a:lnTo>
                    <a:pt x="53193" y="2102"/>
                  </a:lnTo>
                  <a:lnTo>
                    <a:pt x="55280" y="2610"/>
                  </a:lnTo>
                  <a:lnTo>
                    <a:pt x="57446" y="3040"/>
                  </a:lnTo>
                  <a:lnTo>
                    <a:pt x="59613" y="3471"/>
                  </a:lnTo>
                  <a:lnTo>
                    <a:pt x="61809" y="3904"/>
                  </a:lnTo>
                  <a:lnTo>
                    <a:pt x="64070" y="4267"/>
                  </a:lnTo>
                  <a:lnTo>
                    <a:pt x="66331" y="4631"/>
                  </a:lnTo>
                  <a:lnTo>
                    <a:pt x="68869" y="4733"/>
                  </a:lnTo>
                  <a:lnTo>
                    <a:pt x="71013" y="5221"/>
                  </a:lnTo>
                  <a:lnTo>
                    <a:pt x="73157" y="5709"/>
                  </a:lnTo>
                  <a:lnTo>
                    <a:pt x="74993" y="6508"/>
                  </a:lnTo>
                  <a:lnTo>
                    <a:pt x="76934" y="7195"/>
                  </a:lnTo>
                  <a:lnTo>
                    <a:pt x="78876" y="7882"/>
                  </a:lnTo>
                  <a:lnTo>
                    <a:pt x="80929" y="8895"/>
                  </a:lnTo>
                  <a:lnTo>
                    <a:pt x="82659" y="9345"/>
                  </a:lnTo>
                  <a:lnTo>
                    <a:pt x="84389" y="9795"/>
                  </a:lnTo>
                  <a:lnTo>
                    <a:pt x="85983" y="9861"/>
                  </a:lnTo>
                  <a:lnTo>
                    <a:pt x="87312" y="9896"/>
                  </a:lnTo>
                  <a:lnTo>
                    <a:pt x="88643" y="9931"/>
                  </a:lnTo>
                  <a:lnTo>
                    <a:pt x="90084" y="9611"/>
                  </a:lnTo>
                  <a:lnTo>
                    <a:pt x="90639" y="9554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053879" y="4278288"/>
            <a:ext cx="416559" cy="458470"/>
            <a:chOff x="6053879" y="4278288"/>
            <a:chExt cx="416559" cy="458470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9865" y="4278288"/>
              <a:ext cx="109839" cy="1071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34998" y="4339324"/>
              <a:ext cx="29845" cy="66675"/>
            </a:xfrm>
            <a:custGeom>
              <a:avLst/>
              <a:gdLst/>
              <a:ahLst/>
              <a:cxnLst/>
              <a:rect l="l" t="t" r="r" b="b"/>
              <a:pathLst>
                <a:path w="29845" h="66675">
                  <a:moveTo>
                    <a:pt x="220" y="0"/>
                  </a:moveTo>
                  <a:lnTo>
                    <a:pt x="220" y="220"/>
                  </a:lnTo>
                  <a:lnTo>
                    <a:pt x="0" y="807"/>
                  </a:lnTo>
                  <a:lnTo>
                    <a:pt x="220" y="1320"/>
                  </a:lnTo>
                  <a:lnTo>
                    <a:pt x="439" y="1832"/>
                  </a:lnTo>
                  <a:lnTo>
                    <a:pt x="1027" y="2284"/>
                  </a:lnTo>
                  <a:lnTo>
                    <a:pt x="1540" y="3076"/>
                  </a:lnTo>
                  <a:lnTo>
                    <a:pt x="2053" y="3868"/>
                  </a:lnTo>
                  <a:lnTo>
                    <a:pt x="2724" y="4834"/>
                  </a:lnTo>
                  <a:lnTo>
                    <a:pt x="3296" y="6071"/>
                  </a:lnTo>
                  <a:lnTo>
                    <a:pt x="6321" y="16207"/>
                  </a:lnTo>
                  <a:lnTo>
                    <a:pt x="6706" y="18275"/>
                  </a:lnTo>
                  <a:lnTo>
                    <a:pt x="6799" y="20782"/>
                  </a:lnTo>
                  <a:lnTo>
                    <a:pt x="7279" y="22908"/>
                  </a:lnTo>
                  <a:lnTo>
                    <a:pt x="7759" y="25034"/>
                  </a:lnTo>
                  <a:lnTo>
                    <a:pt x="8533" y="26951"/>
                  </a:lnTo>
                  <a:lnTo>
                    <a:pt x="9198" y="28965"/>
                  </a:lnTo>
                  <a:lnTo>
                    <a:pt x="9864" y="30979"/>
                  </a:lnTo>
                  <a:lnTo>
                    <a:pt x="10627" y="32935"/>
                  </a:lnTo>
                  <a:lnTo>
                    <a:pt x="11272" y="34991"/>
                  </a:lnTo>
                  <a:lnTo>
                    <a:pt x="11918" y="37046"/>
                  </a:lnTo>
                  <a:lnTo>
                    <a:pt x="12545" y="39130"/>
                  </a:lnTo>
                  <a:lnTo>
                    <a:pt x="13071" y="41297"/>
                  </a:lnTo>
                  <a:lnTo>
                    <a:pt x="13596" y="43464"/>
                  </a:lnTo>
                  <a:lnTo>
                    <a:pt x="13829" y="45917"/>
                  </a:lnTo>
                  <a:lnTo>
                    <a:pt x="14426" y="47992"/>
                  </a:lnTo>
                  <a:lnTo>
                    <a:pt x="15022" y="50065"/>
                  </a:lnTo>
                  <a:lnTo>
                    <a:pt x="15899" y="51847"/>
                  </a:lnTo>
                  <a:lnTo>
                    <a:pt x="16649" y="53742"/>
                  </a:lnTo>
                  <a:lnTo>
                    <a:pt x="17399" y="55637"/>
                  </a:lnTo>
                  <a:lnTo>
                    <a:pt x="18008" y="57660"/>
                  </a:lnTo>
                  <a:lnTo>
                    <a:pt x="18928" y="59363"/>
                  </a:lnTo>
                  <a:lnTo>
                    <a:pt x="19848" y="61067"/>
                  </a:lnTo>
                  <a:lnTo>
                    <a:pt x="21100" y="62866"/>
                  </a:lnTo>
                  <a:lnTo>
                    <a:pt x="22168" y="63964"/>
                  </a:lnTo>
                  <a:lnTo>
                    <a:pt x="23236" y="65063"/>
                  </a:lnTo>
                  <a:lnTo>
                    <a:pt x="24377" y="65784"/>
                  </a:lnTo>
                  <a:lnTo>
                    <a:pt x="25338" y="65952"/>
                  </a:lnTo>
                  <a:lnTo>
                    <a:pt x="26299" y="66121"/>
                  </a:lnTo>
                  <a:lnTo>
                    <a:pt x="27190" y="65521"/>
                  </a:lnTo>
                  <a:lnTo>
                    <a:pt x="27934" y="64977"/>
                  </a:lnTo>
                  <a:lnTo>
                    <a:pt x="28677" y="64432"/>
                  </a:lnTo>
                  <a:lnTo>
                    <a:pt x="29490" y="63066"/>
                  </a:lnTo>
                  <a:lnTo>
                    <a:pt x="29801" y="6268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3879" y="4453685"/>
              <a:ext cx="416038" cy="282761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48861" y="6415228"/>
            <a:ext cx="445336" cy="19263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41073" y="6441966"/>
            <a:ext cx="693086" cy="1582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2068" y="787397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45" dirty="0"/>
              <a:t> </a:t>
            </a:r>
            <a:r>
              <a:rPr spc="-5" dirty="0"/>
              <a:t>Order</a:t>
            </a:r>
            <a:r>
              <a:rPr spc="-35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9305" y="1412271"/>
            <a:ext cx="19507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At 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75" dirty="0">
                <a:latin typeface="Arial"/>
                <a:cs typeface="Arial"/>
              </a:rPr>
              <a:t>T,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output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3651" y="2486690"/>
            <a:ext cx="6971030" cy="1022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represents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 reach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63.2%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final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value.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referred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b="1" i="1" spc="-15" dirty="0">
                <a:latin typeface="Arial"/>
                <a:cs typeface="Arial"/>
              </a:rPr>
              <a:t>Time</a:t>
            </a:r>
            <a:r>
              <a:rPr sz="1600" b="1" i="1" spc="25" dirty="0">
                <a:latin typeface="Arial"/>
                <a:cs typeface="Arial"/>
              </a:rPr>
              <a:t> </a:t>
            </a:r>
            <a:r>
              <a:rPr sz="1600" b="1" i="1" spc="-10" dirty="0">
                <a:latin typeface="Arial"/>
                <a:cs typeface="Arial"/>
              </a:rPr>
              <a:t>Constant</a:t>
            </a:r>
            <a:r>
              <a:rPr sz="1600" b="1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slope</a:t>
            </a:r>
            <a:r>
              <a:rPr sz="1600" i="1" spc="-10" dirty="0">
                <a:latin typeface="Arial"/>
                <a:cs typeface="Arial"/>
              </a:rPr>
              <a:t> 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-5" dirty="0">
                <a:latin typeface="Arial"/>
                <a:cs typeface="Arial"/>
              </a:rPr>
              <a:t> response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441" y="4534876"/>
            <a:ext cx="4686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order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unit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ramp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55" y="1920239"/>
            <a:ext cx="3725484" cy="2834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0067" y="3723132"/>
            <a:ext cx="2520696" cy="6248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1783" y="4846320"/>
            <a:ext cx="4943855" cy="6984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5243" y="5705855"/>
            <a:ext cx="2695956" cy="400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42856" y="6275252"/>
            <a:ext cx="3663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0" dirty="0">
                <a:latin typeface="Arial"/>
                <a:cs typeface="Arial"/>
              </a:rPr>
              <a:t>Tracking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tends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61032" y="6257633"/>
            <a:ext cx="5093335" cy="863600"/>
            <a:chOff x="2161032" y="6257633"/>
            <a:chExt cx="5093335" cy="8636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1032" y="6603492"/>
              <a:ext cx="4956048" cy="4000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898713" y="6578710"/>
              <a:ext cx="361315" cy="533400"/>
            </a:xfrm>
            <a:custGeom>
              <a:avLst/>
              <a:gdLst/>
              <a:ahLst/>
              <a:cxnLst/>
              <a:rect l="l" t="t" r="r" b="b"/>
              <a:pathLst>
                <a:path w="361314" h="533400">
                  <a:moveTo>
                    <a:pt x="32666" y="480700"/>
                  </a:moveTo>
                  <a:lnTo>
                    <a:pt x="32666" y="480921"/>
                  </a:lnTo>
                  <a:lnTo>
                    <a:pt x="32887" y="481508"/>
                  </a:lnTo>
                  <a:lnTo>
                    <a:pt x="32666" y="482021"/>
                  </a:lnTo>
                  <a:lnTo>
                    <a:pt x="32446" y="482534"/>
                  </a:lnTo>
                  <a:lnTo>
                    <a:pt x="31859" y="482985"/>
                  </a:lnTo>
                  <a:lnTo>
                    <a:pt x="31346" y="483777"/>
                  </a:lnTo>
                  <a:lnTo>
                    <a:pt x="30834" y="484568"/>
                  </a:lnTo>
                  <a:lnTo>
                    <a:pt x="30382" y="485535"/>
                  </a:lnTo>
                  <a:lnTo>
                    <a:pt x="29590" y="486772"/>
                  </a:lnTo>
                  <a:lnTo>
                    <a:pt x="28799" y="488009"/>
                  </a:lnTo>
                  <a:lnTo>
                    <a:pt x="27612" y="489509"/>
                  </a:lnTo>
                  <a:lnTo>
                    <a:pt x="26595" y="491198"/>
                  </a:lnTo>
                  <a:lnTo>
                    <a:pt x="25578" y="492888"/>
                  </a:lnTo>
                  <a:lnTo>
                    <a:pt x="24665" y="494839"/>
                  </a:lnTo>
                  <a:lnTo>
                    <a:pt x="23489" y="496908"/>
                  </a:lnTo>
                  <a:lnTo>
                    <a:pt x="22312" y="498976"/>
                  </a:lnTo>
                  <a:lnTo>
                    <a:pt x="21032" y="501262"/>
                  </a:lnTo>
                  <a:lnTo>
                    <a:pt x="19536" y="503608"/>
                  </a:lnTo>
                  <a:lnTo>
                    <a:pt x="18039" y="505955"/>
                  </a:lnTo>
                  <a:lnTo>
                    <a:pt x="16132" y="508459"/>
                  </a:lnTo>
                  <a:lnTo>
                    <a:pt x="14510" y="510986"/>
                  </a:lnTo>
                  <a:lnTo>
                    <a:pt x="12888" y="513512"/>
                  </a:lnTo>
                  <a:lnTo>
                    <a:pt x="11432" y="516361"/>
                  </a:lnTo>
                  <a:lnTo>
                    <a:pt x="9803" y="518768"/>
                  </a:lnTo>
                  <a:lnTo>
                    <a:pt x="8173" y="521175"/>
                  </a:lnTo>
                  <a:lnTo>
                    <a:pt x="6091" y="523491"/>
                  </a:lnTo>
                  <a:lnTo>
                    <a:pt x="4735" y="525429"/>
                  </a:lnTo>
                  <a:lnTo>
                    <a:pt x="3379" y="527367"/>
                  </a:lnTo>
                  <a:lnTo>
                    <a:pt x="2437" y="529243"/>
                  </a:lnTo>
                  <a:lnTo>
                    <a:pt x="1668" y="530397"/>
                  </a:lnTo>
                  <a:lnTo>
                    <a:pt x="899" y="531552"/>
                  </a:lnTo>
                  <a:lnTo>
                    <a:pt x="248" y="532009"/>
                  </a:lnTo>
                  <a:lnTo>
                    <a:pt x="124" y="532355"/>
                  </a:lnTo>
                  <a:lnTo>
                    <a:pt x="0" y="532700"/>
                  </a:lnTo>
                  <a:lnTo>
                    <a:pt x="484" y="532810"/>
                  </a:lnTo>
                  <a:lnTo>
                    <a:pt x="923" y="532474"/>
                  </a:lnTo>
                  <a:lnTo>
                    <a:pt x="1362" y="532137"/>
                  </a:lnTo>
                  <a:lnTo>
                    <a:pt x="1892" y="531394"/>
                  </a:lnTo>
                  <a:lnTo>
                    <a:pt x="2758" y="530332"/>
                  </a:lnTo>
                  <a:lnTo>
                    <a:pt x="3624" y="529272"/>
                  </a:lnTo>
                  <a:lnTo>
                    <a:pt x="4748" y="528009"/>
                  </a:lnTo>
                  <a:lnTo>
                    <a:pt x="6120" y="526106"/>
                  </a:lnTo>
                  <a:lnTo>
                    <a:pt x="7493" y="524202"/>
                  </a:lnTo>
                  <a:lnTo>
                    <a:pt x="9161" y="521575"/>
                  </a:lnTo>
                  <a:lnTo>
                    <a:pt x="10994" y="518914"/>
                  </a:lnTo>
                  <a:lnTo>
                    <a:pt x="12826" y="516253"/>
                  </a:lnTo>
                  <a:lnTo>
                    <a:pt x="14924" y="513389"/>
                  </a:lnTo>
                  <a:lnTo>
                    <a:pt x="17115" y="510142"/>
                  </a:lnTo>
                  <a:lnTo>
                    <a:pt x="28935" y="491332"/>
                  </a:lnTo>
                  <a:lnTo>
                    <a:pt x="31742" y="486930"/>
                  </a:lnTo>
                  <a:lnTo>
                    <a:pt x="48337" y="463192"/>
                  </a:lnTo>
                  <a:lnTo>
                    <a:pt x="52109" y="458129"/>
                  </a:lnTo>
                  <a:lnTo>
                    <a:pt x="55880" y="453065"/>
                  </a:lnTo>
                  <a:lnTo>
                    <a:pt x="59630" y="447853"/>
                  </a:lnTo>
                  <a:lnTo>
                    <a:pt x="63609" y="442638"/>
                  </a:lnTo>
                  <a:lnTo>
                    <a:pt x="67588" y="437424"/>
                  </a:lnTo>
                  <a:lnTo>
                    <a:pt x="71695" y="432345"/>
                  </a:lnTo>
                  <a:lnTo>
                    <a:pt x="75981" y="426841"/>
                  </a:lnTo>
                  <a:lnTo>
                    <a:pt x="80267" y="421337"/>
                  </a:lnTo>
                  <a:lnTo>
                    <a:pt x="84735" y="415428"/>
                  </a:lnTo>
                  <a:lnTo>
                    <a:pt x="89327" y="409615"/>
                  </a:lnTo>
                  <a:lnTo>
                    <a:pt x="93918" y="403802"/>
                  </a:lnTo>
                  <a:lnTo>
                    <a:pt x="98687" y="398043"/>
                  </a:lnTo>
                  <a:lnTo>
                    <a:pt x="103530" y="391962"/>
                  </a:lnTo>
                  <a:lnTo>
                    <a:pt x="108374" y="385883"/>
                  </a:lnTo>
                  <a:lnTo>
                    <a:pt x="113362" y="379417"/>
                  </a:lnTo>
                  <a:lnTo>
                    <a:pt x="118389" y="373137"/>
                  </a:lnTo>
                  <a:lnTo>
                    <a:pt x="123415" y="366858"/>
                  </a:lnTo>
                  <a:lnTo>
                    <a:pt x="128546" y="360698"/>
                  </a:lnTo>
                  <a:lnTo>
                    <a:pt x="133689" y="354286"/>
                  </a:lnTo>
                  <a:lnTo>
                    <a:pt x="138833" y="347874"/>
                  </a:lnTo>
                  <a:lnTo>
                    <a:pt x="144262" y="341153"/>
                  </a:lnTo>
                  <a:lnTo>
                    <a:pt x="149250" y="334664"/>
                  </a:lnTo>
                  <a:lnTo>
                    <a:pt x="154239" y="328176"/>
                  </a:lnTo>
                  <a:lnTo>
                    <a:pt x="158894" y="321878"/>
                  </a:lnTo>
                  <a:lnTo>
                    <a:pt x="163616" y="315354"/>
                  </a:lnTo>
                  <a:lnTo>
                    <a:pt x="168339" y="308829"/>
                  </a:lnTo>
                  <a:lnTo>
                    <a:pt x="172917" y="302053"/>
                  </a:lnTo>
                  <a:lnTo>
                    <a:pt x="177584" y="295520"/>
                  </a:lnTo>
                  <a:lnTo>
                    <a:pt x="182250" y="288987"/>
                  </a:lnTo>
                  <a:lnTo>
                    <a:pt x="186891" y="282684"/>
                  </a:lnTo>
                  <a:lnTo>
                    <a:pt x="191617" y="276157"/>
                  </a:lnTo>
                  <a:lnTo>
                    <a:pt x="196343" y="269630"/>
                  </a:lnTo>
                  <a:lnTo>
                    <a:pt x="201326" y="263094"/>
                  </a:lnTo>
                  <a:lnTo>
                    <a:pt x="205938" y="256359"/>
                  </a:lnTo>
                  <a:lnTo>
                    <a:pt x="210550" y="249625"/>
                  </a:lnTo>
                  <a:lnTo>
                    <a:pt x="214858" y="242543"/>
                  </a:lnTo>
                  <a:lnTo>
                    <a:pt x="219289" y="235749"/>
                  </a:lnTo>
                  <a:lnTo>
                    <a:pt x="223721" y="228955"/>
                  </a:lnTo>
                  <a:lnTo>
                    <a:pt x="228278" y="222146"/>
                  </a:lnTo>
                  <a:lnTo>
                    <a:pt x="232526" y="215597"/>
                  </a:lnTo>
                  <a:lnTo>
                    <a:pt x="236773" y="209049"/>
                  </a:lnTo>
                  <a:lnTo>
                    <a:pt x="240902" y="202651"/>
                  </a:lnTo>
                  <a:lnTo>
                    <a:pt x="244775" y="196458"/>
                  </a:lnTo>
                  <a:lnTo>
                    <a:pt x="248649" y="190265"/>
                  </a:lnTo>
                  <a:lnTo>
                    <a:pt x="252300" y="184282"/>
                  </a:lnTo>
                  <a:lnTo>
                    <a:pt x="255769" y="178440"/>
                  </a:lnTo>
                  <a:lnTo>
                    <a:pt x="259238" y="172597"/>
                  </a:lnTo>
                  <a:lnTo>
                    <a:pt x="262250" y="166958"/>
                  </a:lnTo>
                  <a:lnTo>
                    <a:pt x="265586" y="161404"/>
                  </a:lnTo>
                  <a:lnTo>
                    <a:pt x="268923" y="155850"/>
                  </a:lnTo>
                  <a:lnTo>
                    <a:pt x="272424" y="150461"/>
                  </a:lnTo>
                  <a:lnTo>
                    <a:pt x="275787" y="145115"/>
                  </a:lnTo>
                  <a:lnTo>
                    <a:pt x="279150" y="139769"/>
                  </a:lnTo>
                  <a:lnTo>
                    <a:pt x="282520" y="134322"/>
                  </a:lnTo>
                  <a:lnTo>
                    <a:pt x="285765" y="129329"/>
                  </a:lnTo>
                  <a:lnTo>
                    <a:pt x="289010" y="124335"/>
                  </a:lnTo>
                  <a:lnTo>
                    <a:pt x="292402" y="119564"/>
                  </a:lnTo>
                  <a:lnTo>
                    <a:pt x="295256" y="115156"/>
                  </a:lnTo>
                  <a:lnTo>
                    <a:pt x="298110" y="110749"/>
                  </a:lnTo>
                  <a:lnTo>
                    <a:pt x="300496" y="106907"/>
                  </a:lnTo>
                  <a:lnTo>
                    <a:pt x="302890" y="102880"/>
                  </a:lnTo>
                  <a:lnTo>
                    <a:pt x="305284" y="98854"/>
                  </a:lnTo>
                  <a:lnTo>
                    <a:pt x="307421" y="94810"/>
                  </a:lnTo>
                  <a:lnTo>
                    <a:pt x="309618" y="90999"/>
                  </a:lnTo>
                  <a:lnTo>
                    <a:pt x="311814" y="87188"/>
                  </a:lnTo>
                  <a:lnTo>
                    <a:pt x="313905" y="83510"/>
                  </a:lnTo>
                  <a:lnTo>
                    <a:pt x="316069" y="80015"/>
                  </a:lnTo>
                  <a:lnTo>
                    <a:pt x="318234" y="76519"/>
                  </a:lnTo>
                  <a:lnTo>
                    <a:pt x="320606" y="73209"/>
                  </a:lnTo>
                  <a:lnTo>
                    <a:pt x="322606" y="70025"/>
                  </a:lnTo>
                  <a:lnTo>
                    <a:pt x="324607" y="66842"/>
                  </a:lnTo>
                  <a:lnTo>
                    <a:pt x="326276" y="63839"/>
                  </a:lnTo>
                  <a:lnTo>
                    <a:pt x="328074" y="60912"/>
                  </a:lnTo>
                  <a:lnTo>
                    <a:pt x="329873" y="57986"/>
                  </a:lnTo>
                  <a:lnTo>
                    <a:pt x="331786" y="55207"/>
                  </a:lnTo>
                  <a:lnTo>
                    <a:pt x="333399" y="52466"/>
                  </a:lnTo>
                  <a:lnTo>
                    <a:pt x="335010" y="49725"/>
                  </a:lnTo>
                  <a:lnTo>
                    <a:pt x="336281" y="47090"/>
                  </a:lnTo>
                  <a:lnTo>
                    <a:pt x="337746" y="44469"/>
                  </a:lnTo>
                  <a:lnTo>
                    <a:pt x="339210" y="41847"/>
                  </a:lnTo>
                  <a:lnTo>
                    <a:pt x="340824" y="39292"/>
                  </a:lnTo>
                  <a:lnTo>
                    <a:pt x="342186" y="36735"/>
                  </a:lnTo>
                  <a:lnTo>
                    <a:pt x="343548" y="34179"/>
                  </a:lnTo>
                  <a:lnTo>
                    <a:pt x="344619" y="31658"/>
                  </a:lnTo>
                  <a:lnTo>
                    <a:pt x="345918" y="29128"/>
                  </a:lnTo>
                  <a:lnTo>
                    <a:pt x="347217" y="26598"/>
                  </a:lnTo>
                  <a:lnTo>
                    <a:pt x="348714" y="24083"/>
                  </a:lnTo>
                  <a:lnTo>
                    <a:pt x="349981" y="21557"/>
                  </a:lnTo>
                  <a:lnTo>
                    <a:pt x="351248" y="19031"/>
                  </a:lnTo>
                  <a:lnTo>
                    <a:pt x="352264" y="16505"/>
                  </a:lnTo>
                  <a:lnTo>
                    <a:pt x="353519" y="13971"/>
                  </a:lnTo>
                  <a:lnTo>
                    <a:pt x="360467" y="1058"/>
                  </a:lnTo>
                  <a:lnTo>
                    <a:pt x="361058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4619" y="6468818"/>
              <a:ext cx="182914" cy="1108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4728" y="6395775"/>
              <a:ext cx="101769" cy="13457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37855" y="6355424"/>
              <a:ext cx="42545" cy="60325"/>
            </a:xfrm>
            <a:custGeom>
              <a:avLst/>
              <a:gdLst/>
              <a:ahLst/>
              <a:cxnLst/>
              <a:rect l="l" t="t" r="r" b="b"/>
              <a:pathLst>
                <a:path w="42545" h="60325">
                  <a:moveTo>
                    <a:pt x="39073" y="5035"/>
                  </a:moveTo>
                  <a:lnTo>
                    <a:pt x="39073" y="4815"/>
                  </a:lnTo>
                  <a:lnTo>
                    <a:pt x="39292" y="4228"/>
                  </a:lnTo>
                  <a:lnTo>
                    <a:pt x="39073" y="3715"/>
                  </a:lnTo>
                  <a:lnTo>
                    <a:pt x="38852" y="3202"/>
                  </a:lnTo>
                  <a:lnTo>
                    <a:pt x="38485" y="2531"/>
                  </a:lnTo>
                  <a:lnTo>
                    <a:pt x="37752" y="1959"/>
                  </a:lnTo>
                  <a:lnTo>
                    <a:pt x="37020" y="1387"/>
                  </a:lnTo>
                  <a:lnTo>
                    <a:pt x="35761" y="568"/>
                  </a:lnTo>
                  <a:lnTo>
                    <a:pt x="34676" y="284"/>
                  </a:lnTo>
                  <a:lnTo>
                    <a:pt x="33592" y="0"/>
                  </a:lnTo>
                  <a:lnTo>
                    <a:pt x="32541" y="125"/>
                  </a:lnTo>
                  <a:lnTo>
                    <a:pt x="31246" y="254"/>
                  </a:lnTo>
                  <a:lnTo>
                    <a:pt x="29949" y="382"/>
                  </a:lnTo>
                  <a:lnTo>
                    <a:pt x="28302" y="519"/>
                  </a:lnTo>
                  <a:lnTo>
                    <a:pt x="26899" y="1052"/>
                  </a:lnTo>
                  <a:lnTo>
                    <a:pt x="18283" y="7556"/>
                  </a:lnTo>
                  <a:lnTo>
                    <a:pt x="16854" y="9172"/>
                  </a:lnTo>
                  <a:lnTo>
                    <a:pt x="15663" y="11315"/>
                  </a:lnTo>
                  <a:lnTo>
                    <a:pt x="14260" y="13143"/>
                  </a:lnTo>
                  <a:lnTo>
                    <a:pt x="12857" y="14970"/>
                  </a:lnTo>
                  <a:lnTo>
                    <a:pt x="11237" y="16676"/>
                  </a:lnTo>
                  <a:lnTo>
                    <a:pt x="9866" y="18519"/>
                  </a:lnTo>
                  <a:lnTo>
                    <a:pt x="8494" y="20360"/>
                  </a:lnTo>
                  <a:lnTo>
                    <a:pt x="7154" y="22218"/>
                  </a:lnTo>
                  <a:lnTo>
                    <a:pt x="6032" y="24195"/>
                  </a:lnTo>
                  <a:lnTo>
                    <a:pt x="4910" y="26172"/>
                  </a:lnTo>
                  <a:lnTo>
                    <a:pt x="58" y="44227"/>
                  </a:lnTo>
                  <a:lnTo>
                    <a:pt x="0" y="46444"/>
                  </a:lnTo>
                  <a:lnTo>
                    <a:pt x="3774" y="54988"/>
                  </a:lnTo>
                  <a:lnTo>
                    <a:pt x="5067" y="56266"/>
                  </a:lnTo>
                  <a:lnTo>
                    <a:pt x="6750" y="57241"/>
                  </a:lnTo>
                  <a:lnTo>
                    <a:pt x="8601" y="58042"/>
                  </a:lnTo>
                  <a:lnTo>
                    <a:pt x="10450" y="58845"/>
                  </a:lnTo>
                  <a:lnTo>
                    <a:pt x="12840" y="59592"/>
                  </a:lnTo>
                  <a:lnTo>
                    <a:pt x="14873" y="59800"/>
                  </a:lnTo>
                  <a:lnTo>
                    <a:pt x="16907" y="60008"/>
                  </a:lnTo>
                  <a:lnTo>
                    <a:pt x="19023" y="59854"/>
                  </a:lnTo>
                  <a:lnTo>
                    <a:pt x="20804" y="59290"/>
                  </a:lnTo>
                  <a:lnTo>
                    <a:pt x="22583" y="58725"/>
                  </a:lnTo>
                  <a:lnTo>
                    <a:pt x="23983" y="57488"/>
                  </a:lnTo>
                  <a:lnTo>
                    <a:pt x="25554" y="56413"/>
                  </a:lnTo>
                  <a:lnTo>
                    <a:pt x="27125" y="55338"/>
                  </a:lnTo>
                  <a:lnTo>
                    <a:pt x="28809" y="54209"/>
                  </a:lnTo>
                  <a:lnTo>
                    <a:pt x="30227" y="52842"/>
                  </a:lnTo>
                  <a:lnTo>
                    <a:pt x="31646" y="51474"/>
                  </a:lnTo>
                  <a:lnTo>
                    <a:pt x="32966" y="49931"/>
                  </a:lnTo>
                  <a:lnTo>
                    <a:pt x="34068" y="48209"/>
                  </a:lnTo>
                  <a:lnTo>
                    <a:pt x="35169" y="46489"/>
                  </a:lnTo>
                  <a:lnTo>
                    <a:pt x="36083" y="44560"/>
                  </a:lnTo>
                  <a:lnTo>
                    <a:pt x="36838" y="42515"/>
                  </a:lnTo>
                  <a:lnTo>
                    <a:pt x="37595" y="40469"/>
                  </a:lnTo>
                  <a:lnTo>
                    <a:pt x="38150" y="37796"/>
                  </a:lnTo>
                  <a:lnTo>
                    <a:pt x="38604" y="35936"/>
                  </a:lnTo>
                  <a:lnTo>
                    <a:pt x="39059" y="34076"/>
                  </a:lnTo>
                  <a:lnTo>
                    <a:pt x="39340" y="32365"/>
                  </a:lnTo>
                  <a:lnTo>
                    <a:pt x="39566" y="31355"/>
                  </a:lnTo>
                  <a:lnTo>
                    <a:pt x="39793" y="30343"/>
                  </a:lnTo>
                  <a:lnTo>
                    <a:pt x="39889" y="29845"/>
                  </a:lnTo>
                  <a:lnTo>
                    <a:pt x="40037" y="29896"/>
                  </a:lnTo>
                  <a:lnTo>
                    <a:pt x="40026" y="30528"/>
                  </a:lnTo>
                  <a:lnTo>
                    <a:pt x="40010" y="31507"/>
                  </a:lnTo>
                  <a:lnTo>
                    <a:pt x="39996" y="32487"/>
                  </a:lnTo>
                  <a:lnTo>
                    <a:pt x="39711" y="34237"/>
                  </a:lnTo>
                  <a:lnTo>
                    <a:pt x="39875" y="35747"/>
                  </a:lnTo>
                  <a:lnTo>
                    <a:pt x="40038" y="37257"/>
                  </a:lnTo>
                  <a:lnTo>
                    <a:pt x="40546" y="39049"/>
                  </a:lnTo>
                  <a:lnTo>
                    <a:pt x="40991" y="40567"/>
                  </a:lnTo>
                  <a:lnTo>
                    <a:pt x="41436" y="42086"/>
                  </a:lnTo>
                  <a:lnTo>
                    <a:pt x="42285" y="44143"/>
                  </a:lnTo>
                  <a:lnTo>
                    <a:pt x="42543" y="4485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57657" y="6333501"/>
              <a:ext cx="17780" cy="48260"/>
            </a:xfrm>
            <a:custGeom>
              <a:avLst/>
              <a:gdLst/>
              <a:ahLst/>
              <a:cxnLst/>
              <a:rect l="l" t="t" r="r" b="b"/>
              <a:pathLst>
                <a:path w="17779" h="48260">
                  <a:moveTo>
                    <a:pt x="12465" y="3659"/>
                  </a:moveTo>
                  <a:lnTo>
                    <a:pt x="12244" y="3659"/>
                  </a:lnTo>
                  <a:lnTo>
                    <a:pt x="11657" y="3879"/>
                  </a:lnTo>
                  <a:lnTo>
                    <a:pt x="11145" y="3659"/>
                  </a:lnTo>
                  <a:lnTo>
                    <a:pt x="10631" y="3439"/>
                  </a:lnTo>
                  <a:lnTo>
                    <a:pt x="10180" y="2852"/>
                  </a:lnTo>
                  <a:lnTo>
                    <a:pt x="9389" y="2339"/>
                  </a:lnTo>
                  <a:lnTo>
                    <a:pt x="8596" y="1826"/>
                  </a:lnTo>
                  <a:lnTo>
                    <a:pt x="7410" y="935"/>
                  </a:lnTo>
                  <a:lnTo>
                    <a:pt x="6393" y="583"/>
                  </a:lnTo>
                  <a:lnTo>
                    <a:pt x="5376" y="231"/>
                  </a:lnTo>
                  <a:lnTo>
                    <a:pt x="4243" y="0"/>
                  </a:lnTo>
                  <a:lnTo>
                    <a:pt x="3287" y="228"/>
                  </a:lnTo>
                  <a:lnTo>
                    <a:pt x="2330" y="456"/>
                  </a:lnTo>
                  <a:lnTo>
                    <a:pt x="0" y="5464"/>
                  </a:lnTo>
                  <a:lnTo>
                    <a:pt x="265" y="6705"/>
                  </a:lnTo>
                  <a:lnTo>
                    <a:pt x="504" y="8174"/>
                  </a:lnTo>
                  <a:lnTo>
                    <a:pt x="743" y="9643"/>
                  </a:lnTo>
                  <a:lnTo>
                    <a:pt x="907" y="11585"/>
                  </a:lnTo>
                  <a:lnTo>
                    <a:pt x="1458" y="13241"/>
                  </a:lnTo>
                  <a:lnTo>
                    <a:pt x="2008" y="14896"/>
                  </a:lnTo>
                  <a:lnTo>
                    <a:pt x="2973" y="16418"/>
                  </a:lnTo>
                  <a:lnTo>
                    <a:pt x="3805" y="18105"/>
                  </a:lnTo>
                  <a:lnTo>
                    <a:pt x="4638" y="19792"/>
                  </a:lnTo>
                  <a:lnTo>
                    <a:pt x="5399" y="21727"/>
                  </a:lnTo>
                  <a:lnTo>
                    <a:pt x="6451" y="23363"/>
                  </a:lnTo>
                  <a:lnTo>
                    <a:pt x="7503" y="25000"/>
                  </a:lnTo>
                  <a:lnTo>
                    <a:pt x="8914" y="26371"/>
                  </a:lnTo>
                  <a:lnTo>
                    <a:pt x="10117" y="27923"/>
                  </a:lnTo>
                  <a:lnTo>
                    <a:pt x="11319" y="29476"/>
                  </a:lnTo>
                  <a:lnTo>
                    <a:pt x="12595" y="30993"/>
                  </a:lnTo>
                  <a:lnTo>
                    <a:pt x="13668" y="32680"/>
                  </a:lnTo>
                  <a:lnTo>
                    <a:pt x="14742" y="34367"/>
                  </a:lnTo>
                  <a:lnTo>
                    <a:pt x="15954" y="36359"/>
                  </a:lnTo>
                  <a:lnTo>
                    <a:pt x="16561" y="38046"/>
                  </a:lnTo>
                  <a:lnTo>
                    <a:pt x="17167" y="39733"/>
                  </a:lnTo>
                  <a:lnTo>
                    <a:pt x="17480" y="41404"/>
                  </a:lnTo>
                  <a:lnTo>
                    <a:pt x="17309" y="42805"/>
                  </a:lnTo>
                  <a:lnTo>
                    <a:pt x="17140" y="44206"/>
                  </a:lnTo>
                  <a:lnTo>
                    <a:pt x="11681" y="47743"/>
                  </a:lnTo>
                  <a:lnTo>
                    <a:pt x="10100" y="47737"/>
                  </a:lnTo>
                  <a:lnTo>
                    <a:pt x="2129" y="39873"/>
                  </a:lnTo>
                  <a:lnTo>
                    <a:pt x="2017" y="3942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7792" y="6257633"/>
              <a:ext cx="106981" cy="1494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3476" y="6288585"/>
              <a:ext cx="190844" cy="9003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29328" y="2110044"/>
            <a:ext cx="215396" cy="21330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218507" y="2197499"/>
            <a:ext cx="8890" cy="116839"/>
          </a:xfrm>
          <a:custGeom>
            <a:avLst/>
            <a:gdLst/>
            <a:ahLst/>
            <a:cxnLst/>
            <a:rect l="l" t="t" r="r" b="b"/>
            <a:pathLst>
              <a:path w="8889" h="116839">
                <a:moveTo>
                  <a:pt x="220" y="8081"/>
                </a:moveTo>
                <a:lnTo>
                  <a:pt x="220" y="7861"/>
                </a:lnTo>
                <a:lnTo>
                  <a:pt x="0" y="7273"/>
                </a:lnTo>
                <a:lnTo>
                  <a:pt x="220" y="6761"/>
                </a:lnTo>
                <a:lnTo>
                  <a:pt x="439" y="6248"/>
                </a:lnTo>
                <a:lnTo>
                  <a:pt x="1027" y="5797"/>
                </a:lnTo>
                <a:lnTo>
                  <a:pt x="1539" y="5005"/>
                </a:lnTo>
                <a:lnTo>
                  <a:pt x="2052" y="4213"/>
                </a:lnTo>
                <a:lnTo>
                  <a:pt x="2724" y="2806"/>
                </a:lnTo>
                <a:lnTo>
                  <a:pt x="3296" y="2009"/>
                </a:lnTo>
                <a:lnTo>
                  <a:pt x="3867" y="1212"/>
                </a:lnTo>
                <a:lnTo>
                  <a:pt x="4467" y="447"/>
                </a:lnTo>
                <a:lnTo>
                  <a:pt x="4971" y="224"/>
                </a:lnTo>
                <a:lnTo>
                  <a:pt x="5475" y="0"/>
                </a:lnTo>
                <a:lnTo>
                  <a:pt x="8340" y="24508"/>
                </a:lnTo>
                <a:lnTo>
                  <a:pt x="8332" y="27196"/>
                </a:lnTo>
                <a:lnTo>
                  <a:pt x="8324" y="29876"/>
                </a:lnTo>
                <a:lnTo>
                  <a:pt x="8316" y="32556"/>
                </a:lnTo>
                <a:lnTo>
                  <a:pt x="8291" y="35312"/>
                </a:lnTo>
                <a:lnTo>
                  <a:pt x="8269" y="38046"/>
                </a:lnTo>
                <a:lnTo>
                  <a:pt x="8247" y="40780"/>
                </a:lnTo>
                <a:lnTo>
                  <a:pt x="8218" y="43543"/>
                </a:lnTo>
                <a:lnTo>
                  <a:pt x="8193" y="46279"/>
                </a:lnTo>
                <a:lnTo>
                  <a:pt x="8168" y="49016"/>
                </a:lnTo>
                <a:lnTo>
                  <a:pt x="8142" y="51751"/>
                </a:lnTo>
                <a:lnTo>
                  <a:pt x="8120" y="54464"/>
                </a:lnTo>
                <a:lnTo>
                  <a:pt x="8098" y="57176"/>
                </a:lnTo>
                <a:lnTo>
                  <a:pt x="8077" y="59874"/>
                </a:lnTo>
                <a:lnTo>
                  <a:pt x="8061" y="62553"/>
                </a:lnTo>
                <a:lnTo>
                  <a:pt x="8044" y="65233"/>
                </a:lnTo>
                <a:lnTo>
                  <a:pt x="7991" y="78438"/>
                </a:lnTo>
                <a:lnTo>
                  <a:pt x="7984" y="81060"/>
                </a:lnTo>
                <a:lnTo>
                  <a:pt x="7980" y="83666"/>
                </a:lnTo>
                <a:lnTo>
                  <a:pt x="7977" y="86269"/>
                </a:lnTo>
                <a:lnTo>
                  <a:pt x="7973" y="88872"/>
                </a:lnTo>
                <a:lnTo>
                  <a:pt x="7972" y="91464"/>
                </a:lnTo>
                <a:lnTo>
                  <a:pt x="7971" y="94056"/>
                </a:lnTo>
                <a:lnTo>
                  <a:pt x="7970" y="96647"/>
                </a:lnTo>
                <a:lnTo>
                  <a:pt x="7970" y="99232"/>
                </a:lnTo>
                <a:lnTo>
                  <a:pt x="7971" y="101817"/>
                </a:lnTo>
                <a:lnTo>
                  <a:pt x="7971" y="104402"/>
                </a:lnTo>
                <a:lnTo>
                  <a:pt x="7972" y="107423"/>
                </a:lnTo>
                <a:lnTo>
                  <a:pt x="7973" y="109566"/>
                </a:lnTo>
                <a:lnTo>
                  <a:pt x="7974" y="111708"/>
                </a:lnTo>
                <a:lnTo>
                  <a:pt x="7975" y="113555"/>
                </a:lnTo>
                <a:lnTo>
                  <a:pt x="7976" y="114671"/>
                </a:lnTo>
                <a:lnTo>
                  <a:pt x="7977" y="115788"/>
                </a:lnTo>
                <a:lnTo>
                  <a:pt x="7978" y="116292"/>
                </a:lnTo>
                <a:lnTo>
                  <a:pt x="7982" y="115549"/>
                </a:lnTo>
                <a:lnTo>
                  <a:pt x="7982" y="114516"/>
                </a:lnTo>
                <a:lnTo>
                  <a:pt x="7983" y="113482"/>
                </a:lnTo>
                <a:lnTo>
                  <a:pt x="7983" y="111870"/>
                </a:lnTo>
                <a:lnTo>
                  <a:pt x="7984" y="110069"/>
                </a:lnTo>
                <a:lnTo>
                  <a:pt x="7984" y="108268"/>
                </a:lnTo>
                <a:lnTo>
                  <a:pt x="7985" y="105809"/>
                </a:lnTo>
                <a:lnTo>
                  <a:pt x="7985" y="103710"/>
                </a:lnTo>
                <a:lnTo>
                  <a:pt x="7985" y="101611"/>
                </a:lnTo>
                <a:lnTo>
                  <a:pt x="7985" y="98515"/>
                </a:lnTo>
                <a:lnTo>
                  <a:pt x="7986" y="97476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379836" y="2203601"/>
            <a:ext cx="393065" cy="107314"/>
            <a:chOff x="6379836" y="2203601"/>
            <a:chExt cx="393065" cy="107314"/>
          </a:xfrm>
        </p:grpSpPr>
        <p:sp>
          <p:nvSpPr>
            <p:cNvPr id="23" name="object 23"/>
            <p:cNvSpPr/>
            <p:nvPr/>
          </p:nvSpPr>
          <p:spPr>
            <a:xfrm>
              <a:off x="6418831" y="2213126"/>
              <a:ext cx="10160" cy="88265"/>
            </a:xfrm>
            <a:custGeom>
              <a:avLst/>
              <a:gdLst/>
              <a:ahLst/>
              <a:cxnLst/>
              <a:rect l="l" t="t" r="r" b="b"/>
              <a:pathLst>
                <a:path w="10160" h="88264">
                  <a:moveTo>
                    <a:pt x="1815" y="220"/>
                  </a:moveTo>
                  <a:lnTo>
                    <a:pt x="1594" y="220"/>
                  </a:lnTo>
                  <a:lnTo>
                    <a:pt x="787" y="0"/>
                  </a:lnTo>
                  <a:lnTo>
                    <a:pt x="494" y="220"/>
                  </a:lnTo>
                  <a:lnTo>
                    <a:pt x="202" y="440"/>
                  </a:lnTo>
                  <a:lnTo>
                    <a:pt x="118" y="807"/>
                  </a:lnTo>
                  <a:lnTo>
                    <a:pt x="58" y="1540"/>
                  </a:lnTo>
                  <a:lnTo>
                    <a:pt x="0" y="2273"/>
                  </a:lnTo>
                  <a:lnTo>
                    <a:pt x="72" y="3312"/>
                  </a:lnTo>
                  <a:lnTo>
                    <a:pt x="139" y="4616"/>
                  </a:lnTo>
                  <a:lnTo>
                    <a:pt x="207" y="5921"/>
                  </a:lnTo>
                  <a:lnTo>
                    <a:pt x="345" y="7559"/>
                  </a:lnTo>
                  <a:lnTo>
                    <a:pt x="464" y="9368"/>
                  </a:lnTo>
                  <a:lnTo>
                    <a:pt x="584" y="11176"/>
                  </a:lnTo>
                  <a:lnTo>
                    <a:pt x="732" y="13276"/>
                  </a:lnTo>
                  <a:lnTo>
                    <a:pt x="856" y="15469"/>
                  </a:lnTo>
                  <a:lnTo>
                    <a:pt x="982" y="17663"/>
                  </a:lnTo>
                  <a:lnTo>
                    <a:pt x="889" y="20076"/>
                  </a:lnTo>
                  <a:lnTo>
                    <a:pt x="1215" y="22529"/>
                  </a:lnTo>
                  <a:lnTo>
                    <a:pt x="1542" y="24982"/>
                  </a:lnTo>
                  <a:lnTo>
                    <a:pt x="2225" y="27582"/>
                  </a:lnTo>
                  <a:lnTo>
                    <a:pt x="2817" y="30188"/>
                  </a:lnTo>
                  <a:lnTo>
                    <a:pt x="3409" y="32794"/>
                  </a:lnTo>
                  <a:lnTo>
                    <a:pt x="4143" y="35485"/>
                  </a:lnTo>
                  <a:lnTo>
                    <a:pt x="4767" y="38164"/>
                  </a:lnTo>
                  <a:lnTo>
                    <a:pt x="5392" y="40844"/>
                  </a:lnTo>
                  <a:lnTo>
                    <a:pt x="6027" y="43563"/>
                  </a:lnTo>
                  <a:lnTo>
                    <a:pt x="6561" y="46264"/>
                  </a:lnTo>
                  <a:lnTo>
                    <a:pt x="7095" y="48965"/>
                  </a:lnTo>
                  <a:lnTo>
                    <a:pt x="7573" y="51676"/>
                  </a:lnTo>
                  <a:lnTo>
                    <a:pt x="7971" y="54368"/>
                  </a:lnTo>
                  <a:lnTo>
                    <a:pt x="8370" y="57061"/>
                  </a:lnTo>
                  <a:lnTo>
                    <a:pt x="8687" y="59747"/>
                  </a:lnTo>
                  <a:lnTo>
                    <a:pt x="8950" y="62418"/>
                  </a:lnTo>
                  <a:lnTo>
                    <a:pt x="9212" y="65089"/>
                  </a:lnTo>
                  <a:lnTo>
                    <a:pt x="9616" y="67966"/>
                  </a:lnTo>
                  <a:lnTo>
                    <a:pt x="9546" y="70391"/>
                  </a:lnTo>
                  <a:lnTo>
                    <a:pt x="9476" y="72817"/>
                  </a:lnTo>
                  <a:lnTo>
                    <a:pt x="8975" y="74861"/>
                  </a:lnTo>
                  <a:lnTo>
                    <a:pt x="8530" y="76972"/>
                  </a:lnTo>
                  <a:lnTo>
                    <a:pt x="8086" y="79083"/>
                  </a:lnTo>
                  <a:lnTo>
                    <a:pt x="7436" y="81243"/>
                  </a:lnTo>
                  <a:lnTo>
                    <a:pt x="6880" y="83057"/>
                  </a:lnTo>
                  <a:lnTo>
                    <a:pt x="6324" y="84872"/>
                  </a:lnTo>
                  <a:lnTo>
                    <a:pt x="5476" y="87060"/>
                  </a:lnTo>
                  <a:lnTo>
                    <a:pt x="5195" y="8786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89361" y="2265895"/>
              <a:ext cx="53340" cy="1905"/>
            </a:xfrm>
            <a:custGeom>
              <a:avLst/>
              <a:gdLst/>
              <a:ahLst/>
              <a:cxnLst/>
              <a:rect l="l" t="t" r="r" b="b"/>
              <a:pathLst>
                <a:path w="53339" h="1905">
                  <a:moveTo>
                    <a:pt x="219" y="1815"/>
                  </a:moveTo>
                  <a:lnTo>
                    <a:pt x="219" y="1595"/>
                  </a:lnTo>
                  <a:lnTo>
                    <a:pt x="219" y="787"/>
                  </a:lnTo>
                  <a:lnTo>
                    <a:pt x="219" y="494"/>
                  </a:lnTo>
                  <a:lnTo>
                    <a:pt x="219" y="202"/>
                  </a:lnTo>
                  <a:lnTo>
                    <a:pt x="0" y="118"/>
                  </a:lnTo>
                  <a:lnTo>
                    <a:pt x="219" y="59"/>
                  </a:lnTo>
                  <a:lnTo>
                    <a:pt x="439" y="0"/>
                  </a:lnTo>
                  <a:lnTo>
                    <a:pt x="807" y="72"/>
                  </a:lnTo>
                  <a:lnTo>
                    <a:pt x="1539" y="139"/>
                  </a:lnTo>
                  <a:lnTo>
                    <a:pt x="2273" y="207"/>
                  </a:lnTo>
                  <a:lnTo>
                    <a:pt x="3311" y="345"/>
                  </a:lnTo>
                  <a:lnTo>
                    <a:pt x="4616" y="465"/>
                  </a:lnTo>
                  <a:lnTo>
                    <a:pt x="22528" y="1497"/>
                  </a:lnTo>
                  <a:lnTo>
                    <a:pt x="24982" y="1576"/>
                  </a:lnTo>
                  <a:lnTo>
                    <a:pt x="51917" y="1887"/>
                  </a:lnTo>
                  <a:lnTo>
                    <a:pt x="53048" y="189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90541" y="2275476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0"/>
                  </a:lnTo>
                  <a:lnTo>
                    <a:pt x="0" y="27590"/>
                  </a:lnTo>
                  <a:lnTo>
                    <a:pt x="0" y="2864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6447" y="2227700"/>
              <a:ext cx="22225" cy="17145"/>
            </a:xfrm>
            <a:custGeom>
              <a:avLst/>
              <a:gdLst/>
              <a:ahLst/>
              <a:cxnLst/>
              <a:rect l="l" t="t" r="r" b="b"/>
              <a:pathLst>
                <a:path w="22225" h="17144">
                  <a:moveTo>
                    <a:pt x="21859" y="16711"/>
                  </a:moveTo>
                  <a:lnTo>
                    <a:pt x="21640" y="16711"/>
                  </a:lnTo>
                  <a:lnTo>
                    <a:pt x="21052" y="16931"/>
                  </a:lnTo>
                  <a:lnTo>
                    <a:pt x="20539" y="16711"/>
                  </a:lnTo>
                  <a:lnTo>
                    <a:pt x="20027" y="16492"/>
                  </a:lnTo>
                  <a:lnTo>
                    <a:pt x="19575" y="15904"/>
                  </a:lnTo>
                  <a:lnTo>
                    <a:pt x="18783" y="15391"/>
                  </a:lnTo>
                  <a:lnTo>
                    <a:pt x="17991" y="14878"/>
                  </a:lnTo>
                  <a:lnTo>
                    <a:pt x="16805" y="14427"/>
                  </a:lnTo>
                  <a:lnTo>
                    <a:pt x="15788" y="13635"/>
                  </a:lnTo>
                  <a:lnTo>
                    <a:pt x="14771" y="12843"/>
                  </a:lnTo>
                  <a:lnTo>
                    <a:pt x="13859" y="11656"/>
                  </a:lnTo>
                  <a:lnTo>
                    <a:pt x="12682" y="10639"/>
                  </a:lnTo>
                  <a:lnTo>
                    <a:pt x="11505" y="9622"/>
                  </a:lnTo>
                  <a:lnTo>
                    <a:pt x="10005" y="8710"/>
                  </a:lnTo>
                  <a:lnTo>
                    <a:pt x="8728" y="7533"/>
                  </a:lnTo>
                  <a:lnTo>
                    <a:pt x="7451" y="6356"/>
                  </a:lnTo>
                  <a:lnTo>
                    <a:pt x="6132" y="4636"/>
                  </a:lnTo>
                  <a:lnTo>
                    <a:pt x="5023" y="3580"/>
                  </a:lnTo>
                  <a:lnTo>
                    <a:pt x="3913" y="2523"/>
                  </a:lnTo>
                  <a:lnTo>
                    <a:pt x="2909" y="1791"/>
                  </a:lnTo>
                  <a:lnTo>
                    <a:pt x="2071" y="1195"/>
                  </a:lnTo>
                  <a:lnTo>
                    <a:pt x="1234" y="598"/>
                  </a:lnTo>
                  <a:lnTo>
                    <a:pt x="345" y="19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7613" y="2236176"/>
              <a:ext cx="245102" cy="73317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64395" y="2149239"/>
            <a:ext cx="691915" cy="1581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89317" y="4523373"/>
            <a:ext cx="470875" cy="19964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11743" y="4413906"/>
            <a:ext cx="307849" cy="32597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23793" y="6276933"/>
            <a:ext cx="207545" cy="702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0580" y="787397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First</a:t>
            </a:r>
            <a:r>
              <a:rPr spc="-20" dirty="0"/>
              <a:t> </a:t>
            </a:r>
            <a:r>
              <a:rPr spc="-5" dirty="0"/>
              <a:t>Order</a:t>
            </a:r>
            <a:r>
              <a:rPr spc="-30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9374" y="1363479"/>
            <a:ext cx="7005955" cy="1052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 marR="508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Half-Life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takes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quantity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reduce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initial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value.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this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example,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velocity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decrease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its initial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log</a:t>
            </a:r>
            <a:r>
              <a:rPr sz="1600" i="1" spc="-10" dirty="0">
                <a:latin typeface="Arial"/>
                <a:cs typeface="Arial"/>
              </a:rPr>
              <a:t> 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evolving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output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v(t)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given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5435" y="2651760"/>
            <a:ext cx="3216613" cy="5139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3291" y="3809148"/>
            <a:ext cx="5044997" cy="6592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2446" y="4935810"/>
            <a:ext cx="3456577" cy="6592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29374" y="3343078"/>
            <a:ext cx="35502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rewritten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9374" y="4536459"/>
            <a:ext cx="7334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Have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life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output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initial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therefore: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696" y="787397"/>
            <a:ext cx="3207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Second</a:t>
            </a:r>
            <a:r>
              <a:rPr spc="-50" dirty="0"/>
              <a:t> </a:t>
            </a:r>
            <a:r>
              <a:rPr dirty="0"/>
              <a:t>Order</a:t>
            </a:r>
            <a:r>
              <a:rPr spc="-45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9305" y="1412271"/>
            <a:ext cx="159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0" dirty="0">
                <a:latin typeface="Arial"/>
                <a:cs typeface="Arial"/>
              </a:rPr>
              <a:t>Transfer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40" y="1889760"/>
            <a:ext cx="3142487" cy="7208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51476" y="1911095"/>
            <a:ext cx="3881754" cy="718185"/>
            <a:chOff x="4951476" y="1911095"/>
            <a:chExt cx="3881754" cy="7181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6716" y="1923287"/>
              <a:ext cx="3854196" cy="6918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51476" y="1911095"/>
              <a:ext cx="3881754" cy="718185"/>
            </a:xfrm>
            <a:custGeom>
              <a:avLst/>
              <a:gdLst/>
              <a:ahLst/>
              <a:cxnLst/>
              <a:rect l="l" t="t" r="r" b="b"/>
              <a:pathLst>
                <a:path w="3881754" h="718185">
                  <a:moveTo>
                    <a:pt x="3881628" y="717804"/>
                  </a:moveTo>
                  <a:lnTo>
                    <a:pt x="0" y="717804"/>
                  </a:lnTo>
                  <a:lnTo>
                    <a:pt x="0" y="0"/>
                  </a:lnTo>
                  <a:lnTo>
                    <a:pt x="3881628" y="0"/>
                  </a:lnTo>
                  <a:lnTo>
                    <a:pt x="3881628" y="9144"/>
                  </a:lnTo>
                  <a:lnTo>
                    <a:pt x="19812" y="9144"/>
                  </a:lnTo>
                  <a:lnTo>
                    <a:pt x="10668" y="18288"/>
                  </a:lnTo>
                  <a:lnTo>
                    <a:pt x="19812" y="18288"/>
                  </a:lnTo>
                  <a:lnTo>
                    <a:pt x="19812" y="699516"/>
                  </a:lnTo>
                  <a:lnTo>
                    <a:pt x="10668" y="699516"/>
                  </a:lnTo>
                  <a:lnTo>
                    <a:pt x="19812" y="708660"/>
                  </a:lnTo>
                  <a:lnTo>
                    <a:pt x="3881628" y="708660"/>
                  </a:lnTo>
                  <a:lnTo>
                    <a:pt x="3881628" y="717804"/>
                  </a:lnTo>
                  <a:close/>
                </a:path>
                <a:path w="3881754" h="718185">
                  <a:moveTo>
                    <a:pt x="19812" y="18288"/>
                  </a:moveTo>
                  <a:lnTo>
                    <a:pt x="10668" y="18288"/>
                  </a:lnTo>
                  <a:lnTo>
                    <a:pt x="19812" y="9144"/>
                  </a:lnTo>
                  <a:lnTo>
                    <a:pt x="19812" y="18288"/>
                  </a:lnTo>
                  <a:close/>
                </a:path>
                <a:path w="3881754" h="718185">
                  <a:moveTo>
                    <a:pt x="3863340" y="18288"/>
                  </a:moveTo>
                  <a:lnTo>
                    <a:pt x="19812" y="18288"/>
                  </a:lnTo>
                  <a:lnTo>
                    <a:pt x="19812" y="9144"/>
                  </a:lnTo>
                  <a:lnTo>
                    <a:pt x="3863340" y="9144"/>
                  </a:lnTo>
                  <a:lnTo>
                    <a:pt x="3863340" y="18288"/>
                  </a:lnTo>
                  <a:close/>
                </a:path>
                <a:path w="3881754" h="718185">
                  <a:moveTo>
                    <a:pt x="3863340" y="708660"/>
                  </a:moveTo>
                  <a:lnTo>
                    <a:pt x="3863340" y="9144"/>
                  </a:lnTo>
                  <a:lnTo>
                    <a:pt x="3872484" y="18288"/>
                  </a:lnTo>
                  <a:lnTo>
                    <a:pt x="3881628" y="18288"/>
                  </a:lnTo>
                  <a:lnTo>
                    <a:pt x="3881628" y="699516"/>
                  </a:lnTo>
                  <a:lnTo>
                    <a:pt x="3872484" y="699516"/>
                  </a:lnTo>
                  <a:lnTo>
                    <a:pt x="3863340" y="708660"/>
                  </a:lnTo>
                  <a:close/>
                </a:path>
                <a:path w="3881754" h="718185">
                  <a:moveTo>
                    <a:pt x="3881628" y="18288"/>
                  </a:moveTo>
                  <a:lnTo>
                    <a:pt x="3872484" y="18288"/>
                  </a:lnTo>
                  <a:lnTo>
                    <a:pt x="3863340" y="9144"/>
                  </a:lnTo>
                  <a:lnTo>
                    <a:pt x="3881628" y="9144"/>
                  </a:lnTo>
                  <a:lnTo>
                    <a:pt x="3881628" y="18288"/>
                  </a:lnTo>
                  <a:close/>
                </a:path>
                <a:path w="3881754" h="718185">
                  <a:moveTo>
                    <a:pt x="19812" y="708660"/>
                  </a:moveTo>
                  <a:lnTo>
                    <a:pt x="10668" y="699516"/>
                  </a:lnTo>
                  <a:lnTo>
                    <a:pt x="19812" y="699516"/>
                  </a:lnTo>
                  <a:lnTo>
                    <a:pt x="19812" y="708660"/>
                  </a:lnTo>
                  <a:close/>
                </a:path>
                <a:path w="3881754" h="718185">
                  <a:moveTo>
                    <a:pt x="3863340" y="708660"/>
                  </a:moveTo>
                  <a:lnTo>
                    <a:pt x="19812" y="708660"/>
                  </a:lnTo>
                  <a:lnTo>
                    <a:pt x="19812" y="699516"/>
                  </a:lnTo>
                  <a:lnTo>
                    <a:pt x="3863340" y="699516"/>
                  </a:lnTo>
                  <a:lnTo>
                    <a:pt x="3863340" y="708660"/>
                  </a:lnTo>
                  <a:close/>
                </a:path>
                <a:path w="3881754" h="718185">
                  <a:moveTo>
                    <a:pt x="3881628" y="708660"/>
                  </a:moveTo>
                  <a:lnTo>
                    <a:pt x="3863340" y="708660"/>
                  </a:lnTo>
                  <a:lnTo>
                    <a:pt x="3872484" y="699516"/>
                  </a:lnTo>
                  <a:lnTo>
                    <a:pt x="3881628" y="699516"/>
                  </a:lnTo>
                  <a:lnTo>
                    <a:pt x="3881628" y="70866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591" y="3099816"/>
            <a:ext cx="4398263" cy="85801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05306" y="4155425"/>
            <a:ext cx="2919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unit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input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355" y="4646676"/>
            <a:ext cx="4585715" cy="8564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8824" y="5847588"/>
            <a:ext cx="6164579" cy="10073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58724" y="4229102"/>
            <a:ext cx="274300" cy="1716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54796" y="4184408"/>
            <a:ext cx="197891" cy="2306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66488" y="4939295"/>
            <a:ext cx="111926" cy="9685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8677" y="4729480"/>
            <a:ext cx="305956" cy="423478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921768" y="4795685"/>
            <a:ext cx="113664" cy="189230"/>
            <a:chOff x="6921768" y="4795685"/>
            <a:chExt cx="113664" cy="189230"/>
          </a:xfrm>
        </p:grpSpPr>
        <p:sp>
          <p:nvSpPr>
            <p:cNvPr id="17" name="object 17"/>
            <p:cNvSpPr/>
            <p:nvPr/>
          </p:nvSpPr>
          <p:spPr>
            <a:xfrm>
              <a:off x="6971686" y="4805210"/>
              <a:ext cx="8890" cy="170180"/>
            </a:xfrm>
            <a:custGeom>
              <a:avLst/>
              <a:gdLst/>
              <a:ahLst/>
              <a:cxnLst/>
              <a:rect l="l" t="t" r="r" b="b"/>
              <a:pathLst>
                <a:path w="8890" h="170179">
                  <a:moveTo>
                    <a:pt x="8120" y="13672"/>
                  </a:moveTo>
                  <a:lnTo>
                    <a:pt x="8120" y="13672"/>
                  </a:lnTo>
                  <a:lnTo>
                    <a:pt x="8120" y="0"/>
                  </a:lnTo>
                  <a:lnTo>
                    <a:pt x="8120" y="156"/>
                  </a:lnTo>
                  <a:lnTo>
                    <a:pt x="8120" y="102241"/>
                  </a:lnTo>
                  <a:lnTo>
                    <a:pt x="8340" y="104822"/>
                  </a:lnTo>
                  <a:lnTo>
                    <a:pt x="8120" y="107403"/>
                  </a:lnTo>
                  <a:lnTo>
                    <a:pt x="7900" y="109985"/>
                  </a:lnTo>
                  <a:lnTo>
                    <a:pt x="7312" y="112564"/>
                  </a:lnTo>
                  <a:lnTo>
                    <a:pt x="6800" y="115146"/>
                  </a:lnTo>
                  <a:lnTo>
                    <a:pt x="6287" y="117727"/>
                  </a:lnTo>
                  <a:lnTo>
                    <a:pt x="5616" y="120308"/>
                  </a:lnTo>
                  <a:lnTo>
                    <a:pt x="5044" y="122890"/>
                  </a:lnTo>
                  <a:lnTo>
                    <a:pt x="4472" y="125473"/>
                  </a:lnTo>
                  <a:lnTo>
                    <a:pt x="3873" y="128056"/>
                  </a:lnTo>
                  <a:lnTo>
                    <a:pt x="3369" y="130639"/>
                  </a:lnTo>
                  <a:lnTo>
                    <a:pt x="2864" y="133224"/>
                  </a:lnTo>
                  <a:lnTo>
                    <a:pt x="2403" y="135808"/>
                  </a:lnTo>
                  <a:lnTo>
                    <a:pt x="2019" y="138394"/>
                  </a:lnTo>
                  <a:lnTo>
                    <a:pt x="1634" y="140979"/>
                  </a:lnTo>
                  <a:lnTo>
                    <a:pt x="461" y="153916"/>
                  </a:lnTo>
                  <a:lnTo>
                    <a:pt x="309" y="156504"/>
                  </a:lnTo>
                  <a:lnTo>
                    <a:pt x="217" y="159532"/>
                  </a:lnTo>
                  <a:lnTo>
                    <a:pt x="144" y="161680"/>
                  </a:lnTo>
                  <a:lnTo>
                    <a:pt x="70" y="163829"/>
                  </a:lnTo>
                  <a:lnTo>
                    <a:pt x="42" y="165463"/>
                  </a:lnTo>
                  <a:lnTo>
                    <a:pt x="20" y="166806"/>
                  </a:lnTo>
                  <a:lnTo>
                    <a:pt x="0" y="168150"/>
                  </a:lnTo>
                  <a:lnTo>
                    <a:pt x="17" y="169252"/>
                  </a:lnTo>
                  <a:lnTo>
                    <a:pt x="16" y="16974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31293" y="4911721"/>
              <a:ext cx="94615" cy="8255"/>
            </a:xfrm>
            <a:custGeom>
              <a:avLst/>
              <a:gdLst/>
              <a:ahLst/>
              <a:cxnLst/>
              <a:rect l="l" t="t" r="r" b="b"/>
              <a:pathLst>
                <a:path w="94615" h="8254">
                  <a:moveTo>
                    <a:pt x="1916" y="8121"/>
                  </a:moveTo>
                  <a:lnTo>
                    <a:pt x="1916" y="7901"/>
                  </a:lnTo>
                  <a:lnTo>
                    <a:pt x="2137" y="7313"/>
                  </a:lnTo>
                  <a:lnTo>
                    <a:pt x="1916" y="6801"/>
                  </a:lnTo>
                  <a:lnTo>
                    <a:pt x="1696" y="6288"/>
                  </a:lnTo>
                  <a:lnTo>
                    <a:pt x="889" y="5617"/>
                  </a:lnTo>
                  <a:lnTo>
                    <a:pt x="596" y="5045"/>
                  </a:lnTo>
                  <a:lnTo>
                    <a:pt x="303" y="4473"/>
                  </a:lnTo>
                  <a:lnTo>
                    <a:pt x="0" y="3874"/>
                  </a:lnTo>
                  <a:lnTo>
                    <a:pt x="161" y="3369"/>
                  </a:lnTo>
                  <a:lnTo>
                    <a:pt x="321" y="2865"/>
                  </a:lnTo>
                  <a:lnTo>
                    <a:pt x="761" y="2404"/>
                  </a:lnTo>
                  <a:lnTo>
                    <a:pt x="1561" y="2019"/>
                  </a:lnTo>
                  <a:lnTo>
                    <a:pt x="2361" y="1634"/>
                  </a:lnTo>
                  <a:lnTo>
                    <a:pt x="10107" y="462"/>
                  </a:lnTo>
                  <a:lnTo>
                    <a:pt x="12040" y="309"/>
                  </a:lnTo>
                  <a:lnTo>
                    <a:pt x="14267" y="217"/>
                  </a:lnTo>
                  <a:lnTo>
                    <a:pt x="16567" y="144"/>
                  </a:lnTo>
                  <a:lnTo>
                    <a:pt x="18867" y="70"/>
                  </a:lnTo>
                  <a:lnTo>
                    <a:pt x="21375" y="43"/>
                  </a:lnTo>
                  <a:lnTo>
                    <a:pt x="23907" y="21"/>
                  </a:lnTo>
                  <a:lnTo>
                    <a:pt x="26440" y="0"/>
                  </a:lnTo>
                  <a:lnTo>
                    <a:pt x="29103" y="8"/>
                  </a:lnTo>
                  <a:lnTo>
                    <a:pt x="31761" y="16"/>
                  </a:lnTo>
                  <a:lnTo>
                    <a:pt x="34419" y="24"/>
                  </a:lnTo>
                  <a:lnTo>
                    <a:pt x="37147" y="49"/>
                  </a:lnTo>
                  <a:lnTo>
                    <a:pt x="39856" y="71"/>
                  </a:lnTo>
                  <a:lnTo>
                    <a:pt x="42565" y="93"/>
                  </a:lnTo>
                  <a:lnTo>
                    <a:pt x="45301" y="122"/>
                  </a:lnTo>
                  <a:lnTo>
                    <a:pt x="48015" y="147"/>
                  </a:lnTo>
                  <a:lnTo>
                    <a:pt x="50730" y="172"/>
                  </a:lnTo>
                  <a:lnTo>
                    <a:pt x="53445" y="198"/>
                  </a:lnTo>
                  <a:lnTo>
                    <a:pt x="56141" y="220"/>
                  </a:lnTo>
                  <a:lnTo>
                    <a:pt x="58836" y="243"/>
                  </a:lnTo>
                  <a:lnTo>
                    <a:pt x="61520" y="263"/>
                  </a:lnTo>
                  <a:lnTo>
                    <a:pt x="93245" y="368"/>
                  </a:lnTo>
                  <a:lnTo>
                    <a:pt x="94322" y="36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297122" y="4713698"/>
            <a:ext cx="196850" cy="147320"/>
            <a:chOff x="7297122" y="4713698"/>
            <a:chExt cx="196850" cy="14732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7122" y="4713698"/>
              <a:ext cx="127710" cy="12887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65633" y="4795364"/>
              <a:ext cx="19050" cy="55880"/>
            </a:xfrm>
            <a:custGeom>
              <a:avLst/>
              <a:gdLst/>
              <a:ahLst/>
              <a:cxnLst/>
              <a:rect l="l" t="t" r="r" b="b"/>
              <a:pathLst>
                <a:path w="19050" h="55879">
                  <a:moveTo>
                    <a:pt x="3440" y="220"/>
                  </a:moveTo>
                  <a:lnTo>
                    <a:pt x="3219" y="220"/>
                  </a:lnTo>
                  <a:lnTo>
                    <a:pt x="2632" y="0"/>
                  </a:lnTo>
                  <a:lnTo>
                    <a:pt x="2120" y="220"/>
                  </a:lnTo>
                  <a:lnTo>
                    <a:pt x="0" y="2504"/>
                  </a:lnTo>
                  <a:lnTo>
                    <a:pt x="9" y="3296"/>
                  </a:lnTo>
                  <a:lnTo>
                    <a:pt x="17" y="4088"/>
                  </a:lnTo>
                  <a:lnTo>
                    <a:pt x="227" y="5055"/>
                  </a:lnTo>
                  <a:lnTo>
                    <a:pt x="414" y="6291"/>
                  </a:lnTo>
                  <a:lnTo>
                    <a:pt x="602" y="7528"/>
                  </a:lnTo>
                  <a:lnTo>
                    <a:pt x="887" y="9028"/>
                  </a:lnTo>
                  <a:lnTo>
                    <a:pt x="1132" y="10717"/>
                  </a:lnTo>
                  <a:lnTo>
                    <a:pt x="1376" y="12407"/>
                  </a:lnTo>
                  <a:lnTo>
                    <a:pt x="1430" y="14579"/>
                  </a:lnTo>
                  <a:lnTo>
                    <a:pt x="1882" y="16427"/>
                  </a:lnTo>
                  <a:lnTo>
                    <a:pt x="2334" y="18276"/>
                  </a:lnTo>
                  <a:lnTo>
                    <a:pt x="3144" y="19974"/>
                  </a:lnTo>
                  <a:lnTo>
                    <a:pt x="3843" y="21807"/>
                  </a:lnTo>
                  <a:lnTo>
                    <a:pt x="4541" y="23641"/>
                  </a:lnTo>
                  <a:lnTo>
                    <a:pt x="5371" y="25474"/>
                  </a:lnTo>
                  <a:lnTo>
                    <a:pt x="6075" y="27429"/>
                  </a:lnTo>
                  <a:lnTo>
                    <a:pt x="6778" y="29384"/>
                  </a:lnTo>
                  <a:lnTo>
                    <a:pt x="7257" y="31633"/>
                  </a:lnTo>
                  <a:lnTo>
                    <a:pt x="8063" y="33535"/>
                  </a:lnTo>
                  <a:lnTo>
                    <a:pt x="8869" y="35439"/>
                  </a:lnTo>
                  <a:lnTo>
                    <a:pt x="9971" y="37073"/>
                  </a:lnTo>
                  <a:lnTo>
                    <a:pt x="10911" y="38847"/>
                  </a:lnTo>
                  <a:lnTo>
                    <a:pt x="11852" y="40620"/>
                  </a:lnTo>
                  <a:lnTo>
                    <a:pt x="12858" y="42330"/>
                  </a:lnTo>
                  <a:lnTo>
                    <a:pt x="13706" y="44177"/>
                  </a:lnTo>
                  <a:lnTo>
                    <a:pt x="14554" y="46025"/>
                  </a:lnTo>
                  <a:lnTo>
                    <a:pt x="15341" y="48361"/>
                  </a:lnTo>
                  <a:lnTo>
                    <a:pt x="15999" y="49932"/>
                  </a:lnTo>
                  <a:lnTo>
                    <a:pt x="18525" y="55267"/>
                  </a:lnTo>
                  <a:lnTo>
                    <a:pt x="18701" y="5560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7597674" y="4737912"/>
            <a:ext cx="43180" cy="104139"/>
          </a:xfrm>
          <a:custGeom>
            <a:avLst/>
            <a:gdLst/>
            <a:ahLst/>
            <a:cxnLst/>
            <a:rect l="l" t="t" r="r" b="b"/>
            <a:pathLst>
              <a:path w="43179" h="104139">
                <a:moveTo>
                  <a:pt x="26721" y="18841"/>
                </a:moveTo>
                <a:lnTo>
                  <a:pt x="26721" y="18621"/>
                </a:lnTo>
                <a:lnTo>
                  <a:pt x="26721" y="18253"/>
                </a:lnTo>
                <a:lnTo>
                  <a:pt x="26721" y="17521"/>
                </a:lnTo>
                <a:lnTo>
                  <a:pt x="26721" y="16788"/>
                </a:lnTo>
                <a:lnTo>
                  <a:pt x="26942" y="15529"/>
                </a:lnTo>
                <a:lnTo>
                  <a:pt x="26721" y="14444"/>
                </a:lnTo>
                <a:lnTo>
                  <a:pt x="26502" y="13360"/>
                </a:lnTo>
                <a:lnTo>
                  <a:pt x="25914" y="12310"/>
                </a:lnTo>
                <a:lnTo>
                  <a:pt x="25401" y="11013"/>
                </a:lnTo>
                <a:lnTo>
                  <a:pt x="24889" y="9717"/>
                </a:lnTo>
                <a:lnTo>
                  <a:pt x="24438" y="8069"/>
                </a:lnTo>
                <a:lnTo>
                  <a:pt x="23645" y="6668"/>
                </a:lnTo>
                <a:lnTo>
                  <a:pt x="22854" y="5266"/>
                </a:lnTo>
                <a:lnTo>
                  <a:pt x="21666" y="3600"/>
                </a:lnTo>
                <a:lnTo>
                  <a:pt x="20649" y="2604"/>
                </a:lnTo>
                <a:lnTo>
                  <a:pt x="19633" y="1608"/>
                </a:lnTo>
                <a:lnTo>
                  <a:pt x="18720" y="1095"/>
                </a:lnTo>
                <a:lnTo>
                  <a:pt x="17543" y="691"/>
                </a:lnTo>
                <a:lnTo>
                  <a:pt x="16367" y="287"/>
                </a:lnTo>
                <a:lnTo>
                  <a:pt x="14866" y="0"/>
                </a:lnTo>
                <a:lnTo>
                  <a:pt x="13590" y="180"/>
                </a:lnTo>
                <a:lnTo>
                  <a:pt x="6934" y="5476"/>
                </a:lnTo>
                <a:lnTo>
                  <a:pt x="6097" y="6999"/>
                </a:lnTo>
                <a:lnTo>
                  <a:pt x="5200" y="9113"/>
                </a:lnTo>
                <a:lnTo>
                  <a:pt x="4861" y="10918"/>
                </a:lnTo>
                <a:lnTo>
                  <a:pt x="4522" y="12723"/>
                </a:lnTo>
                <a:lnTo>
                  <a:pt x="4713" y="14447"/>
                </a:lnTo>
                <a:lnTo>
                  <a:pt x="4901" y="16306"/>
                </a:lnTo>
                <a:lnTo>
                  <a:pt x="5089" y="18165"/>
                </a:lnTo>
                <a:lnTo>
                  <a:pt x="5350" y="20061"/>
                </a:lnTo>
                <a:lnTo>
                  <a:pt x="5990" y="22071"/>
                </a:lnTo>
                <a:lnTo>
                  <a:pt x="6629" y="24081"/>
                </a:lnTo>
                <a:lnTo>
                  <a:pt x="7541" y="26182"/>
                </a:lnTo>
                <a:lnTo>
                  <a:pt x="8739" y="28366"/>
                </a:lnTo>
                <a:lnTo>
                  <a:pt x="9935" y="30550"/>
                </a:lnTo>
                <a:lnTo>
                  <a:pt x="11678" y="32835"/>
                </a:lnTo>
                <a:lnTo>
                  <a:pt x="13169" y="35174"/>
                </a:lnTo>
                <a:lnTo>
                  <a:pt x="14661" y="37514"/>
                </a:lnTo>
                <a:lnTo>
                  <a:pt x="16083" y="40164"/>
                </a:lnTo>
                <a:lnTo>
                  <a:pt x="17689" y="42404"/>
                </a:lnTo>
                <a:lnTo>
                  <a:pt x="19295" y="44643"/>
                </a:lnTo>
                <a:lnTo>
                  <a:pt x="21195" y="46584"/>
                </a:lnTo>
                <a:lnTo>
                  <a:pt x="22805" y="48614"/>
                </a:lnTo>
                <a:lnTo>
                  <a:pt x="24414" y="50643"/>
                </a:lnTo>
                <a:lnTo>
                  <a:pt x="25791" y="52559"/>
                </a:lnTo>
                <a:lnTo>
                  <a:pt x="27349" y="54579"/>
                </a:lnTo>
                <a:lnTo>
                  <a:pt x="28907" y="56598"/>
                </a:lnTo>
                <a:lnTo>
                  <a:pt x="30667" y="58617"/>
                </a:lnTo>
                <a:lnTo>
                  <a:pt x="32155" y="60728"/>
                </a:lnTo>
                <a:lnTo>
                  <a:pt x="33642" y="62838"/>
                </a:lnTo>
                <a:lnTo>
                  <a:pt x="35075" y="65005"/>
                </a:lnTo>
                <a:lnTo>
                  <a:pt x="36274" y="67243"/>
                </a:lnTo>
                <a:lnTo>
                  <a:pt x="37474" y="69481"/>
                </a:lnTo>
                <a:lnTo>
                  <a:pt x="38499" y="71794"/>
                </a:lnTo>
                <a:lnTo>
                  <a:pt x="39351" y="74155"/>
                </a:lnTo>
                <a:lnTo>
                  <a:pt x="40202" y="76516"/>
                </a:lnTo>
                <a:lnTo>
                  <a:pt x="40850" y="78948"/>
                </a:lnTo>
                <a:lnTo>
                  <a:pt x="41382" y="81410"/>
                </a:lnTo>
                <a:lnTo>
                  <a:pt x="41915" y="83871"/>
                </a:lnTo>
                <a:lnTo>
                  <a:pt x="42484" y="86610"/>
                </a:lnTo>
                <a:lnTo>
                  <a:pt x="42546" y="88923"/>
                </a:lnTo>
                <a:lnTo>
                  <a:pt x="42609" y="91236"/>
                </a:lnTo>
                <a:lnTo>
                  <a:pt x="42381" y="93443"/>
                </a:lnTo>
                <a:lnTo>
                  <a:pt x="41758" y="95288"/>
                </a:lnTo>
                <a:lnTo>
                  <a:pt x="41136" y="97134"/>
                </a:lnTo>
                <a:lnTo>
                  <a:pt x="33958" y="103078"/>
                </a:lnTo>
                <a:lnTo>
                  <a:pt x="32321" y="103662"/>
                </a:lnTo>
                <a:lnTo>
                  <a:pt x="30730" y="103594"/>
                </a:lnTo>
                <a:lnTo>
                  <a:pt x="28983" y="103501"/>
                </a:lnTo>
                <a:lnTo>
                  <a:pt x="27235" y="103408"/>
                </a:lnTo>
                <a:lnTo>
                  <a:pt x="25417" y="103158"/>
                </a:lnTo>
                <a:lnTo>
                  <a:pt x="23470" y="102522"/>
                </a:lnTo>
                <a:lnTo>
                  <a:pt x="21524" y="101887"/>
                </a:lnTo>
                <a:lnTo>
                  <a:pt x="19460" y="100708"/>
                </a:lnTo>
                <a:lnTo>
                  <a:pt x="17305" y="99689"/>
                </a:lnTo>
                <a:lnTo>
                  <a:pt x="15151" y="98671"/>
                </a:lnTo>
                <a:lnTo>
                  <a:pt x="12655" y="97668"/>
                </a:lnTo>
                <a:lnTo>
                  <a:pt x="10543" y="96411"/>
                </a:lnTo>
                <a:lnTo>
                  <a:pt x="8431" y="95154"/>
                </a:lnTo>
                <a:lnTo>
                  <a:pt x="6143" y="93529"/>
                </a:lnTo>
                <a:lnTo>
                  <a:pt x="4632" y="92147"/>
                </a:lnTo>
                <a:lnTo>
                  <a:pt x="3119" y="90764"/>
                </a:lnTo>
                <a:lnTo>
                  <a:pt x="2205" y="89545"/>
                </a:lnTo>
                <a:lnTo>
                  <a:pt x="1470" y="88114"/>
                </a:lnTo>
                <a:lnTo>
                  <a:pt x="734" y="86684"/>
                </a:lnTo>
                <a:lnTo>
                  <a:pt x="443" y="84995"/>
                </a:lnTo>
                <a:lnTo>
                  <a:pt x="221" y="83563"/>
                </a:lnTo>
                <a:lnTo>
                  <a:pt x="0" y="82132"/>
                </a:lnTo>
                <a:lnTo>
                  <a:pt x="155" y="80200"/>
                </a:lnTo>
                <a:lnTo>
                  <a:pt x="141" y="79527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54660" y="4689206"/>
            <a:ext cx="126965" cy="14448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8042207" y="4671514"/>
            <a:ext cx="282575" cy="207645"/>
            <a:chOff x="8042207" y="4671514"/>
            <a:chExt cx="282575" cy="20764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2207" y="4671514"/>
              <a:ext cx="126092" cy="15000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9564" y="4770567"/>
              <a:ext cx="134749" cy="10856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226503" y="4960280"/>
            <a:ext cx="1351280" cy="343535"/>
            <a:chOff x="7226503" y="4960280"/>
            <a:chExt cx="1351280" cy="343535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26503" y="5153919"/>
              <a:ext cx="83203" cy="1494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35290" y="5093949"/>
              <a:ext cx="186046" cy="1934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26565" y="4960280"/>
              <a:ext cx="1350898" cy="2944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98404" y="5103676"/>
              <a:ext cx="466094" cy="192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3314" y="787397"/>
            <a:ext cx="3326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S-plane</a:t>
            </a:r>
            <a:r>
              <a:rPr spc="-40" dirty="0"/>
              <a:t> </a:t>
            </a:r>
            <a:r>
              <a:rPr spc="-5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8857" y="1486894"/>
            <a:ext cx="4832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Laplace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transform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initial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conditions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leads to: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0655" y="1889760"/>
            <a:ext cx="6957695" cy="4119879"/>
            <a:chOff x="2200655" y="1889760"/>
            <a:chExt cx="6957695" cy="4119879"/>
          </a:xfrm>
        </p:grpSpPr>
        <p:sp>
          <p:nvSpPr>
            <p:cNvPr id="5" name="object 5"/>
            <p:cNvSpPr/>
            <p:nvPr/>
          </p:nvSpPr>
          <p:spPr>
            <a:xfrm>
              <a:off x="2200643" y="1911108"/>
              <a:ext cx="5862955" cy="4098290"/>
            </a:xfrm>
            <a:custGeom>
              <a:avLst/>
              <a:gdLst/>
              <a:ahLst/>
              <a:cxnLst/>
              <a:rect l="l" t="t" r="r" b="b"/>
              <a:pathLst>
                <a:path w="5862955" h="4098290">
                  <a:moveTo>
                    <a:pt x="5862840" y="2139683"/>
                  </a:moveTo>
                  <a:lnTo>
                    <a:pt x="5853696" y="2135111"/>
                  </a:lnTo>
                  <a:lnTo>
                    <a:pt x="5786640" y="2101583"/>
                  </a:lnTo>
                  <a:lnTo>
                    <a:pt x="5786640" y="2135111"/>
                  </a:lnTo>
                  <a:lnTo>
                    <a:pt x="2571115" y="2135111"/>
                  </a:lnTo>
                  <a:lnTo>
                    <a:pt x="2566454" y="76200"/>
                  </a:lnTo>
                  <a:lnTo>
                    <a:pt x="2599956" y="76200"/>
                  </a:lnTo>
                  <a:lnTo>
                    <a:pt x="2592819" y="62471"/>
                  </a:lnTo>
                  <a:lnTo>
                    <a:pt x="2560332" y="0"/>
                  </a:lnTo>
                  <a:lnTo>
                    <a:pt x="2523756" y="76200"/>
                  </a:lnTo>
                  <a:lnTo>
                    <a:pt x="2555786" y="76200"/>
                  </a:lnTo>
                  <a:lnTo>
                    <a:pt x="2561234" y="2135111"/>
                  </a:lnTo>
                  <a:lnTo>
                    <a:pt x="0" y="2135111"/>
                  </a:lnTo>
                  <a:lnTo>
                    <a:pt x="0" y="2144255"/>
                  </a:lnTo>
                  <a:lnTo>
                    <a:pt x="2561259" y="2144255"/>
                  </a:lnTo>
                  <a:lnTo>
                    <a:pt x="2566428" y="4098036"/>
                  </a:lnTo>
                  <a:lnTo>
                    <a:pt x="2575572" y="4098036"/>
                  </a:lnTo>
                  <a:lnTo>
                    <a:pt x="2571140" y="2144255"/>
                  </a:lnTo>
                  <a:lnTo>
                    <a:pt x="5786640" y="2144255"/>
                  </a:lnTo>
                  <a:lnTo>
                    <a:pt x="5786640" y="2177783"/>
                  </a:lnTo>
                  <a:lnTo>
                    <a:pt x="5853696" y="2144255"/>
                  </a:lnTo>
                  <a:lnTo>
                    <a:pt x="5862840" y="2139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49195" y="2616011"/>
              <a:ext cx="48260" cy="2540"/>
            </a:xfrm>
            <a:custGeom>
              <a:avLst/>
              <a:gdLst/>
              <a:ahLst/>
              <a:cxnLst/>
              <a:rect l="l" t="t" r="r" b="b"/>
              <a:pathLst>
                <a:path w="48260" h="2539">
                  <a:moveTo>
                    <a:pt x="0" y="2463"/>
                  </a:moveTo>
                  <a:lnTo>
                    <a:pt x="48064" y="0"/>
                  </a:lnTo>
                  <a:lnTo>
                    <a:pt x="0" y="2463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31464" y="2610612"/>
              <a:ext cx="1464945" cy="2859405"/>
            </a:xfrm>
            <a:custGeom>
              <a:avLst/>
              <a:gdLst/>
              <a:ahLst/>
              <a:cxnLst/>
              <a:rect l="l" t="t" r="r" b="b"/>
              <a:pathLst>
                <a:path w="1464945" h="2859404">
                  <a:moveTo>
                    <a:pt x="1414271" y="2859024"/>
                  </a:moveTo>
                  <a:lnTo>
                    <a:pt x="1377695" y="2859024"/>
                  </a:lnTo>
                  <a:lnTo>
                    <a:pt x="1363979" y="2857500"/>
                  </a:lnTo>
                  <a:lnTo>
                    <a:pt x="1363979" y="2848356"/>
                  </a:lnTo>
                  <a:lnTo>
                    <a:pt x="1377695" y="2849880"/>
                  </a:lnTo>
                  <a:lnTo>
                    <a:pt x="1414271" y="2849880"/>
                  </a:lnTo>
                  <a:lnTo>
                    <a:pt x="1414271" y="2859024"/>
                  </a:lnTo>
                  <a:close/>
                </a:path>
                <a:path w="1464945" h="2859404">
                  <a:moveTo>
                    <a:pt x="1414271" y="2849880"/>
                  </a:moveTo>
                  <a:lnTo>
                    <a:pt x="1377695" y="2849880"/>
                  </a:lnTo>
                  <a:lnTo>
                    <a:pt x="1363979" y="2848356"/>
                  </a:lnTo>
                  <a:lnTo>
                    <a:pt x="1377695" y="2848356"/>
                  </a:lnTo>
                  <a:lnTo>
                    <a:pt x="1414271" y="2849880"/>
                  </a:lnTo>
                  <a:close/>
                </a:path>
                <a:path w="1464945" h="2859404">
                  <a:moveTo>
                    <a:pt x="1426463" y="2859024"/>
                  </a:moveTo>
                  <a:lnTo>
                    <a:pt x="1414271" y="2859024"/>
                  </a:lnTo>
                  <a:lnTo>
                    <a:pt x="1414271" y="2849880"/>
                  </a:lnTo>
                  <a:lnTo>
                    <a:pt x="1426463" y="2849880"/>
                  </a:lnTo>
                  <a:lnTo>
                    <a:pt x="1426463" y="2859024"/>
                  </a:lnTo>
                  <a:close/>
                </a:path>
                <a:path w="1464945" h="2859404">
                  <a:moveTo>
                    <a:pt x="1464563" y="2859024"/>
                  </a:moveTo>
                  <a:lnTo>
                    <a:pt x="1426463" y="2859024"/>
                  </a:lnTo>
                  <a:lnTo>
                    <a:pt x="1426463" y="2849880"/>
                  </a:lnTo>
                  <a:lnTo>
                    <a:pt x="1464563" y="2849880"/>
                  </a:lnTo>
                  <a:lnTo>
                    <a:pt x="1464563" y="2859024"/>
                  </a:lnTo>
                  <a:close/>
                </a:path>
                <a:path w="1464945" h="2859404">
                  <a:moveTo>
                    <a:pt x="1335024" y="2857500"/>
                  </a:moveTo>
                  <a:lnTo>
                    <a:pt x="1306067" y="2854452"/>
                  </a:lnTo>
                  <a:lnTo>
                    <a:pt x="1269492" y="2851404"/>
                  </a:lnTo>
                  <a:lnTo>
                    <a:pt x="1258824" y="2849880"/>
                  </a:lnTo>
                  <a:lnTo>
                    <a:pt x="1260347" y="2840736"/>
                  </a:lnTo>
                  <a:lnTo>
                    <a:pt x="1271016" y="2842260"/>
                  </a:lnTo>
                  <a:lnTo>
                    <a:pt x="1269492" y="2842260"/>
                  </a:lnTo>
                  <a:lnTo>
                    <a:pt x="1306067" y="2845308"/>
                  </a:lnTo>
                  <a:lnTo>
                    <a:pt x="1335024" y="2846832"/>
                  </a:lnTo>
                  <a:lnTo>
                    <a:pt x="1335024" y="2857500"/>
                  </a:lnTo>
                  <a:close/>
                </a:path>
                <a:path w="1464945" h="2859404">
                  <a:moveTo>
                    <a:pt x="1306067" y="2845308"/>
                  </a:moveTo>
                  <a:lnTo>
                    <a:pt x="1269492" y="2842260"/>
                  </a:lnTo>
                  <a:lnTo>
                    <a:pt x="1271016" y="2842260"/>
                  </a:lnTo>
                  <a:lnTo>
                    <a:pt x="1306067" y="2845308"/>
                  </a:lnTo>
                  <a:close/>
                </a:path>
                <a:path w="1464945" h="2859404">
                  <a:moveTo>
                    <a:pt x="1335024" y="2857500"/>
                  </a:moveTo>
                  <a:lnTo>
                    <a:pt x="1304543" y="2854452"/>
                  </a:lnTo>
                  <a:lnTo>
                    <a:pt x="1269492" y="2851404"/>
                  </a:lnTo>
                  <a:lnTo>
                    <a:pt x="1306067" y="2854452"/>
                  </a:lnTo>
                  <a:lnTo>
                    <a:pt x="1335024" y="2857500"/>
                  </a:lnTo>
                  <a:close/>
                </a:path>
                <a:path w="1464945" h="2859404">
                  <a:moveTo>
                    <a:pt x="1229867" y="2846832"/>
                  </a:moveTo>
                  <a:lnTo>
                    <a:pt x="1199387" y="2842260"/>
                  </a:lnTo>
                  <a:lnTo>
                    <a:pt x="1155192" y="2834640"/>
                  </a:lnTo>
                  <a:lnTo>
                    <a:pt x="1156716" y="2825495"/>
                  </a:lnTo>
                  <a:lnTo>
                    <a:pt x="1165859" y="2827020"/>
                  </a:lnTo>
                  <a:lnTo>
                    <a:pt x="1199387" y="2833116"/>
                  </a:lnTo>
                  <a:lnTo>
                    <a:pt x="1231392" y="2837688"/>
                  </a:lnTo>
                  <a:lnTo>
                    <a:pt x="1229867" y="2846832"/>
                  </a:lnTo>
                  <a:close/>
                </a:path>
                <a:path w="1464945" h="2859404">
                  <a:moveTo>
                    <a:pt x="1231392" y="2837688"/>
                  </a:moveTo>
                  <a:lnTo>
                    <a:pt x="1199387" y="2833116"/>
                  </a:lnTo>
                  <a:lnTo>
                    <a:pt x="1165859" y="2827020"/>
                  </a:lnTo>
                  <a:lnTo>
                    <a:pt x="1200911" y="2833116"/>
                  </a:lnTo>
                  <a:lnTo>
                    <a:pt x="1231392" y="2837688"/>
                  </a:lnTo>
                  <a:close/>
                </a:path>
                <a:path w="1464945" h="2859404">
                  <a:moveTo>
                    <a:pt x="1229867" y="2846832"/>
                  </a:moveTo>
                  <a:lnTo>
                    <a:pt x="1197863" y="2842260"/>
                  </a:lnTo>
                  <a:lnTo>
                    <a:pt x="1164335" y="2836164"/>
                  </a:lnTo>
                  <a:lnTo>
                    <a:pt x="1199387" y="2842260"/>
                  </a:lnTo>
                  <a:lnTo>
                    <a:pt x="1229867" y="2846832"/>
                  </a:lnTo>
                  <a:close/>
                </a:path>
                <a:path w="1464945" h="2859404">
                  <a:moveTo>
                    <a:pt x="1126235" y="2830068"/>
                  </a:moveTo>
                  <a:lnTo>
                    <a:pt x="1094232" y="2822448"/>
                  </a:lnTo>
                  <a:lnTo>
                    <a:pt x="1060703" y="2813304"/>
                  </a:lnTo>
                  <a:lnTo>
                    <a:pt x="1051559" y="2811780"/>
                  </a:lnTo>
                  <a:lnTo>
                    <a:pt x="1054608" y="2802636"/>
                  </a:lnTo>
                  <a:lnTo>
                    <a:pt x="1062227" y="2804160"/>
                  </a:lnTo>
                  <a:lnTo>
                    <a:pt x="1097279" y="2813304"/>
                  </a:lnTo>
                  <a:lnTo>
                    <a:pt x="1127599" y="2820523"/>
                  </a:lnTo>
                  <a:lnTo>
                    <a:pt x="1126235" y="2830068"/>
                  </a:lnTo>
                  <a:close/>
                </a:path>
                <a:path w="1464945" h="2859404">
                  <a:moveTo>
                    <a:pt x="1097279" y="2813304"/>
                  </a:moveTo>
                  <a:lnTo>
                    <a:pt x="1062227" y="2804160"/>
                  </a:lnTo>
                  <a:lnTo>
                    <a:pt x="1054608" y="2802636"/>
                  </a:lnTo>
                  <a:lnTo>
                    <a:pt x="1063751" y="2804160"/>
                  </a:lnTo>
                  <a:lnTo>
                    <a:pt x="1097279" y="2813304"/>
                  </a:lnTo>
                  <a:close/>
                </a:path>
                <a:path w="1464945" h="2859404">
                  <a:moveTo>
                    <a:pt x="1094232" y="2822448"/>
                  </a:moveTo>
                  <a:lnTo>
                    <a:pt x="1060703" y="2814827"/>
                  </a:lnTo>
                  <a:lnTo>
                    <a:pt x="1051559" y="2811780"/>
                  </a:lnTo>
                  <a:lnTo>
                    <a:pt x="1060703" y="2813304"/>
                  </a:lnTo>
                  <a:lnTo>
                    <a:pt x="1094232" y="2822448"/>
                  </a:lnTo>
                  <a:close/>
                </a:path>
                <a:path w="1464945" h="2859404">
                  <a:moveTo>
                    <a:pt x="1127599" y="2820523"/>
                  </a:moveTo>
                  <a:lnTo>
                    <a:pt x="1097279" y="2813304"/>
                  </a:lnTo>
                  <a:lnTo>
                    <a:pt x="1127759" y="2819400"/>
                  </a:lnTo>
                  <a:lnTo>
                    <a:pt x="1127599" y="2820523"/>
                  </a:lnTo>
                  <a:close/>
                </a:path>
                <a:path w="1464945" h="2859404">
                  <a:moveTo>
                    <a:pt x="1126235" y="2830068"/>
                  </a:moveTo>
                  <a:lnTo>
                    <a:pt x="1127599" y="2820523"/>
                  </a:lnTo>
                  <a:lnTo>
                    <a:pt x="1129284" y="2820924"/>
                  </a:lnTo>
                  <a:lnTo>
                    <a:pt x="1126235" y="2830068"/>
                  </a:lnTo>
                  <a:close/>
                </a:path>
                <a:path w="1464945" h="2859404">
                  <a:moveTo>
                    <a:pt x="1024127" y="2804160"/>
                  </a:moveTo>
                  <a:lnTo>
                    <a:pt x="993647" y="2795016"/>
                  </a:lnTo>
                  <a:lnTo>
                    <a:pt x="960119" y="2784348"/>
                  </a:lnTo>
                  <a:lnTo>
                    <a:pt x="950975" y="2781300"/>
                  </a:lnTo>
                  <a:lnTo>
                    <a:pt x="955547" y="2772156"/>
                  </a:lnTo>
                  <a:lnTo>
                    <a:pt x="963167" y="2775204"/>
                  </a:lnTo>
                  <a:lnTo>
                    <a:pt x="996695" y="2785872"/>
                  </a:lnTo>
                  <a:lnTo>
                    <a:pt x="1027175" y="2795016"/>
                  </a:lnTo>
                  <a:lnTo>
                    <a:pt x="1024127" y="2804160"/>
                  </a:lnTo>
                  <a:close/>
                </a:path>
                <a:path w="1464945" h="2859404">
                  <a:moveTo>
                    <a:pt x="854067" y="2741945"/>
                  </a:moveTo>
                  <a:lnTo>
                    <a:pt x="853439" y="2741676"/>
                  </a:lnTo>
                  <a:lnTo>
                    <a:pt x="858011" y="2734056"/>
                  </a:lnTo>
                  <a:lnTo>
                    <a:pt x="854067" y="2741945"/>
                  </a:lnTo>
                  <a:close/>
                </a:path>
                <a:path w="1464945" h="2859404">
                  <a:moveTo>
                    <a:pt x="925067" y="2770632"/>
                  </a:moveTo>
                  <a:lnTo>
                    <a:pt x="896111" y="2759964"/>
                  </a:lnTo>
                  <a:lnTo>
                    <a:pt x="854067" y="2741945"/>
                  </a:lnTo>
                  <a:lnTo>
                    <a:pt x="858011" y="2734056"/>
                  </a:lnTo>
                  <a:lnTo>
                    <a:pt x="867155" y="2738627"/>
                  </a:lnTo>
                  <a:lnTo>
                    <a:pt x="899159" y="2750820"/>
                  </a:lnTo>
                  <a:lnTo>
                    <a:pt x="927670" y="2762824"/>
                  </a:lnTo>
                  <a:lnTo>
                    <a:pt x="925067" y="2770632"/>
                  </a:lnTo>
                  <a:close/>
                </a:path>
                <a:path w="1464945" h="2859404">
                  <a:moveTo>
                    <a:pt x="896111" y="2759964"/>
                  </a:moveTo>
                  <a:lnTo>
                    <a:pt x="864108" y="2746248"/>
                  </a:lnTo>
                  <a:lnTo>
                    <a:pt x="853439" y="2743200"/>
                  </a:lnTo>
                  <a:lnTo>
                    <a:pt x="854067" y="2741945"/>
                  </a:lnTo>
                  <a:lnTo>
                    <a:pt x="896111" y="2759964"/>
                  </a:lnTo>
                  <a:close/>
                </a:path>
                <a:path w="1464945" h="2859404">
                  <a:moveTo>
                    <a:pt x="927670" y="2762824"/>
                  </a:moveTo>
                  <a:lnTo>
                    <a:pt x="899159" y="2750820"/>
                  </a:lnTo>
                  <a:lnTo>
                    <a:pt x="928116" y="2761488"/>
                  </a:lnTo>
                  <a:lnTo>
                    <a:pt x="927670" y="2762824"/>
                  </a:lnTo>
                  <a:close/>
                </a:path>
                <a:path w="1464945" h="2859404">
                  <a:moveTo>
                    <a:pt x="925067" y="2770632"/>
                  </a:moveTo>
                  <a:lnTo>
                    <a:pt x="927670" y="2762824"/>
                  </a:lnTo>
                  <a:lnTo>
                    <a:pt x="928116" y="2763011"/>
                  </a:lnTo>
                  <a:lnTo>
                    <a:pt x="925067" y="2770632"/>
                  </a:lnTo>
                  <a:close/>
                </a:path>
                <a:path w="1464945" h="2859404">
                  <a:moveTo>
                    <a:pt x="759544" y="2696294"/>
                  </a:moveTo>
                  <a:lnTo>
                    <a:pt x="758951" y="2695956"/>
                  </a:lnTo>
                  <a:lnTo>
                    <a:pt x="763524" y="2688336"/>
                  </a:lnTo>
                  <a:lnTo>
                    <a:pt x="759544" y="2696294"/>
                  </a:lnTo>
                  <a:close/>
                </a:path>
                <a:path w="1464945" h="2859404">
                  <a:moveTo>
                    <a:pt x="827532" y="2731008"/>
                  </a:moveTo>
                  <a:lnTo>
                    <a:pt x="801624" y="2718816"/>
                  </a:lnTo>
                  <a:lnTo>
                    <a:pt x="769619" y="2702052"/>
                  </a:lnTo>
                  <a:lnTo>
                    <a:pt x="759544" y="2696294"/>
                  </a:lnTo>
                  <a:lnTo>
                    <a:pt x="763524" y="2688336"/>
                  </a:lnTo>
                  <a:lnTo>
                    <a:pt x="774192" y="2694432"/>
                  </a:lnTo>
                  <a:lnTo>
                    <a:pt x="804671" y="2709672"/>
                  </a:lnTo>
                  <a:lnTo>
                    <a:pt x="832103" y="2721864"/>
                  </a:lnTo>
                  <a:lnTo>
                    <a:pt x="827532" y="2731008"/>
                  </a:lnTo>
                  <a:close/>
                </a:path>
                <a:path w="1464945" h="2859404">
                  <a:moveTo>
                    <a:pt x="769619" y="2702052"/>
                  </a:moveTo>
                  <a:lnTo>
                    <a:pt x="758951" y="2697480"/>
                  </a:lnTo>
                  <a:lnTo>
                    <a:pt x="759544" y="2696294"/>
                  </a:lnTo>
                  <a:lnTo>
                    <a:pt x="769619" y="2702052"/>
                  </a:lnTo>
                  <a:close/>
                </a:path>
                <a:path w="1464945" h="2859404">
                  <a:moveTo>
                    <a:pt x="734567" y="2683764"/>
                  </a:moveTo>
                  <a:lnTo>
                    <a:pt x="710183" y="2670048"/>
                  </a:lnTo>
                  <a:lnTo>
                    <a:pt x="681227" y="2651760"/>
                  </a:lnTo>
                  <a:lnTo>
                    <a:pt x="667511" y="2644140"/>
                  </a:lnTo>
                  <a:lnTo>
                    <a:pt x="673608" y="2636520"/>
                  </a:lnTo>
                  <a:lnTo>
                    <a:pt x="685800" y="2644140"/>
                  </a:lnTo>
                  <a:lnTo>
                    <a:pt x="714755" y="2660904"/>
                  </a:lnTo>
                  <a:lnTo>
                    <a:pt x="739139" y="2674620"/>
                  </a:lnTo>
                  <a:lnTo>
                    <a:pt x="734567" y="2683764"/>
                  </a:lnTo>
                  <a:close/>
                </a:path>
                <a:path w="1464945" h="2859404">
                  <a:moveTo>
                    <a:pt x="644651" y="2628900"/>
                  </a:moveTo>
                  <a:lnTo>
                    <a:pt x="623316" y="2615184"/>
                  </a:lnTo>
                  <a:lnTo>
                    <a:pt x="595883" y="2595372"/>
                  </a:lnTo>
                  <a:lnTo>
                    <a:pt x="580643" y="2584704"/>
                  </a:lnTo>
                  <a:lnTo>
                    <a:pt x="586739" y="2577084"/>
                  </a:lnTo>
                  <a:lnTo>
                    <a:pt x="600455" y="2587752"/>
                  </a:lnTo>
                  <a:lnTo>
                    <a:pt x="629411" y="2607564"/>
                  </a:lnTo>
                  <a:lnTo>
                    <a:pt x="627887" y="2607564"/>
                  </a:lnTo>
                  <a:lnTo>
                    <a:pt x="649224" y="2621280"/>
                  </a:lnTo>
                  <a:lnTo>
                    <a:pt x="644651" y="2628900"/>
                  </a:lnTo>
                  <a:close/>
                </a:path>
                <a:path w="1464945" h="2859404">
                  <a:moveTo>
                    <a:pt x="649224" y="2621280"/>
                  </a:moveTo>
                  <a:lnTo>
                    <a:pt x="627887" y="2607564"/>
                  </a:lnTo>
                  <a:lnTo>
                    <a:pt x="629411" y="2607564"/>
                  </a:lnTo>
                  <a:lnTo>
                    <a:pt x="649224" y="2621280"/>
                  </a:lnTo>
                  <a:close/>
                </a:path>
                <a:path w="1464945" h="2859404">
                  <a:moveTo>
                    <a:pt x="515111" y="2532888"/>
                  </a:moveTo>
                  <a:lnTo>
                    <a:pt x="498347" y="2519172"/>
                  </a:lnTo>
                  <a:lnTo>
                    <a:pt x="505967" y="2511552"/>
                  </a:lnTo>
                  <a:lnTo>
                    <a:pt x="499871" y="2519172"/>
                  </a:lnTo>
                  <a:lnTo>
                    <a:pt x="515111" y="2532888"/>
                  </a:lnTo>
                  <a:close/>
                </a:path>
                <a:path w="1464945" h="2859404">
                  <a:moveTo>
                    <a:pt x="557783" y="2567940"/>
                  </a:moveTo>
                  <a:lnTo>
                    <a:pt x="515111" y="2532888"/>
                  </a:lnTo>
                  <a:lnTo>
                    <a:pt x="499871" y="2519172"/>
                  </a:lnTo>
                  <a:lnTo>
                    <a:pt x="505967" y="2511552"/>
                  </a:lnTo>
                  <a:lnTo>
                    <a:pt x="521208" y="2525268"/>
                  </a:lnTo>
                  <a:lnTo>
                    <a:pt x="563879" y="2560320"/>
                  </a:lnTo>
                  <a:lnTo>
                    <a:pt x="557783" y="2567940"/>
                  </a:lnTo>
                  <a:close/>
                </a:path>
                <a:path w="1464945" h="2859404">
                  <a:moveTo>
                    <a:pt x="477011" y="2500884"/>
                  </a:moveTo>
                  <a:lnTo>
                    <a:pt x="463295" y="2487168"/>
                  </a:lnTo>
                  <a:lnTo>
                    <a:pt x="438911" y="2464308"/>
                  </a:lnTo>
                  <a:lnTo>
                    <a:pt x="422147" y="2447543"/>
                  </a:lnTo>
                  <a:lnTo>
                    <a:pt x="428243" y="2441448"/>
                  </a:lnTo>
                  <a:lnTo>
                    <a:pt x="445008" y="2458211"/>
                  </a:lnTo>
                  <a:lnTo>
                    <a:pt x="446531" y="2458211"/>
                  </a:lnTo>
                  <a:lnTo>
                    <a:pt x="469392" y="2481072"/>
                  </a:lnTo>
                  <a:lnTo>
                    <a:pt x="484632" y="2493264"/>
                  </a:lnTo>
                  <a:lnTo>
                    <a:pt x="477011" y="2500884"/>
                  </a:lnTo>
                  <a:close/>
                </a:path>
                <a:path w="1464945" h="2859404">
                  <a:moveTo>
                    <a:pt x="446531" y="2458211"/>
                  </a:moveTo>
                  <a:lnTo>
                    <a:pt x="445008" y="2458211"/>
                  </a:lnTo>
                  <a:lnTo>
                    <a:pt x="445008" y="2456688"/>
                  </a:lnTo>
                  <a:lnTo>
                    <a:pt x="446531" y="2458211"/>
                  </a:lnTo>
                  <a:close/>
                </a:path>
                <a:path w="1464945" h="2859404">
                  <a:moveTo>
                    <a:pt x="350519" y="2371343"/>
                  </a:moveTo>
                  <a:lnTo>
                    <a:pt x="356616" y="2365248"/>
                  </a:lnTo>
                  <a:lnTo>
                    <a:pt x="357263" y="2365949"/>
                  </a:lnTo>
                  <a:lnTo>
                    <a:pt x="350519" y="2371343"/>
                  </a:lnTo>
                  <a:close/>
                </a:path>
                <a:path w="1464945" h="2859404">
                  <a:moveTo>
                    <a:pt x="374903" y="2385060"/>
                  </a:moveTo>
                  <a:lnTo>
                    <a:pt x="357263" y="2365949"/>
                  </a:lnTo>
                  <a:lnTo>
                    <a:pt x="358139" y="2365248"/>
                  </a:lnTo>
                  <a:lnTo>
                    <a:pt x="374903" y="2385060"/>
                  </a:lnTo>
                  <a:close/>
                </a:path>
                <a:path w="1464945" h="2859404">
                  <a:moveTo>
                    <a:pt x="402335" y="2427732"/>
                  </a:moveTo>
                  <a:lnTo>
                    <a:pt x="390143" y="2415540"/>
                  </a:lnTo>
                  <a:lnTo>
                    <a:pt x="367283" y="2391156"/>
                  </a:lnTo>
                  <a:lnTo>
                    <a:pt x="350519" y="2371343"/>
                  </a:lnTo>
                  <a:lnTo>
                    <a:pt x="357263" y="2365949"/>
                  </a:lnTo>
                  <a:lnTo>
                    <a:pt x="374903" y="2385060"/>
                  </a:lnTo>
                  <a:lnTo>
                    <a:pt x="397763" y="2409443"/>
                  </a:lnTo>
                  <a:lnTo>
                    <a:pt x="408432" y="2421636"/>
                  </a:lnTo>
                  <a:lnTo>
                    <a:pt x="402335" y="2427732"/>
                  </a:lnTo>
                  <a:close/>
                </a:path>
                <a:path w="1464945" h="2859404">
                  <a:moveTo>
                    <a:pt x="397763" y="2409443"/>
                  </a:moveTo>
                  <a:lnTo>
                    <a:pt x="374903" y="2385060"/>
                  </a:lnTo>
                  <a:lnTo>
                    <a:pt x="374903" y="2383536"/>
                  </a:lnTo>
                  <a:lnTo>
                    <a:pt x="397763" y="2409443"/>
                  </a:lnTo>
                  <a:close/>
                </a:path>
                <a:path w="1464945" h="2859404">
                  <a:moveTo>
                    <a:pt x="284987" y="2289048"/>
                  </a:moveTo>
                  <a:lnTo>
                    <a:pt x="292608" y="2282952"/>
                  </a:lnTo>
                  <a:lnTo>
                    <a:pt x="293725" y="2284476"/>
                  </a:lnTo>
                  <a:lnTo>
                    <a:pt x="292608" y="2284476"/>
                  </a:lnTo>
                  <a:lnTo>
                    <a:pt x="284987" y="2289048"/>
                  </a:lnTo>
                  <a:close/>
                </a:path>
                <a:path w="1464945" h="2859404">
                  <a:moveTo>
                    <a:pt x="332232" y="2350008"/>
                  </a:moveTo>
                  <a:lnTo>
                    <a:pt x="323087" y="2339340"/>
                  </a:lnTo>
                  <a:lnTo>
                    <a:pt x="301751" y="2311908"/>
                  </a:lnTo>
                  <a:lnTo>
                    <a:pt x="284987" y="2289048"/>
                  </a:lnTo>
                  <a:lnTo>
                    <a:pt x="292608" y="2284476"/>
                  </a:lnTo>
                  <a:lnTo>
                    <a:pt x="309371" y="2305811"/>
                  </a:lnTo>
                  <a:lnTo>
                    <a:pt x="330708" y="2333243"/>
                  </a:lnTo>
                  <a:lnTo>
                    <a:pt x="338327" y="2343911"/>
                  </a:lnTo>
                  <a:lnTo>
                    <a:pt x="332232" y="2350008"/>
                  </a:lnTo>
                  <a:close/>
                </a:path>
                <a:path w="1464945" h="2859404">
                  <a:moveTo>
                    <a:pt x="309371" y="2305811"/>
                  </a:moveTo>
                  <a:lnTo>
                    <a:pt x="292608" y="2284476"/>
                  </a:lnTo>
                  <a:lnTo>
                    <a:pt x="293725" y="2284476"/>
                  </a:lnTo>
                  <a:lnTo>
                    <a:pt x="309371" y="2305811"/>
                  </a:lnTo>
                  <a:close/>
                </a:path>
                <a:path w="1464945" h="2859404">
                  <a:moveTo>
                    <a:pt x="267614" y="2265456"/>
                  </a:moveTo>
                  <a:lnTo>
                    <a:pt x="260603" y="2257044"/>
                  </a:lnTo>
                  <a:lnTo>
                    <a:pt x="224027" y="2203704"/>
                  </a:lnTo>
                  <a:lnTo>
                    <a:pt x="233171" y="2197608"/>
                  </a:lnTo>
                  <a:lnTo>
                    <a:pt x="249935" y="2223516"/>
                  </a:lnTo>
                  <a:lnTo>
                    <a:pt x="274319" y="2260092"/>
                  </a:lnTo>
                  <a:lnTo>
                    <a:pt x="267614" y="2265456"/>
                  </a:lnTo>
                  <a:close/>
                </a:path>
                <a:path w="1464945" h="2859404">
                  <a:moveTo>
                    <a:pt x="268224" y="2266188"/>
                  </a:moveTo>
                  <a:lnTo>
                    <a:pt x="267614" y="2265456"/>
                  </a:lnTo>
                  <a:lnTo>
                    <a:pt x="274319" y="2260092"/>
                  </a:lnTo>
                  <a:lnTo>
                    <a:pt x="249935" y="2223516"/>
                  </a:lnTo>
                  <a:lnTo>
                    <a:pt x="268224" y="2250948"/>
                  </a:lnTo>
                  <a:lnTo>
                    <a:pt x="275843" y="2260092"/>
                  </a:lnTo>
                  <a:lnTo>
                    <a:pt x="268224" y="2266188"/>
                  </a:lnTo>
                  <a:close/>
                </a:path>
                <a:path w="1464945" h="2859404">
                  <a:moveTo>
                    <a:pt x="266700" y="2266188"/>
                  </a:moveTo>
                  <a:lnTo>
                    <a:pt x="260603" y="2257044"/>
                  </a:lnTo>
                  <a:lnTo>
                    <a:pt x="267614" y="2265456"/>
                  </a:lnTo>
                  <a:lnTo>
                    <a:pt x="266700" y="2266188"/>
                  </a:lnTo>
                  <a:close/>
                </a:path>
                <a:path w="1464945" h="2859404">
                  <a:moveTo>
                    <a:pt x="208787" y="2179320"/>
                  </a:moveTo>
                  <a:lnTo>
                    <a:pt x="204216" y="2170176"/>
                  </a:lnTo>
                  <a:lnTo>
                    <a:pt x="170687" y="2112264"/>
                  </a:lnTo>
                  <a:lnTo>
                    <a:pt x="179832" y="2107692"/>
                  </a:lnTo>
                  <a:lnTo>
                    <a:pt x="195071" y="2136648"/>
                  </a:lnTo>
                  <a:lnTo>
                    <a:pt x="213359" y="2165604"/>
                  </a:lnTo>
                  <a:lnTo>
                    <a:pt x="217932" y="2173224"/>
                  </a:lnTo>
                  <a:lnTo>
                    <a:pt x="208787" y="2179320"/>
                  </a:lnTo>
                  <a:close/>
                </a:path>
                <a:path w="1464945" h="2859404">
                  <a:moveTo>
                    <a:pt x="158495" y="2086356"/>
                  </a:moveTo>
                  <a:lnTo>
                    <a:pt x="153924" y="2080260"/>
                  </a:lnTo>
                  <a:lnTo>
                    <a:pt x="138683" y="2049780"/>
                  </a:lnTo>
                  <a:lnTo>
                    <a:pt x="124967" y="2017776"/>
                  </a:lnTo>
                  <a:lnTo>
                    <a:pt x="134111" y="2014728"/>
                  </a:lnTo>
                  <a:lnTo>
                    <a:pt x="147827" y="2045208"/>
                  </a:lnTo>
                  <a:lnTo>
                    <a:pt x="163067" y="2075688"/>
                  </a:lnTo>
                  <a:lnTo>
                    <a:pt x="166116" y="2083308"/>
                  </a:lnTo>
                  <a:lnTo>
                    <a:pt x="158495" y="2086356"/>
                  </a:lnTo>
                  <a:close/>
                </a:path>
                <a:path w="1464945" h="2859404">
                  <a:moveTo>
                    <a:pt x="113995" y="1991258"/>
                  </a:moveTo>
                  <a:lnTo>
                    <a:pt x="111251" y="1985772"/>
                  </a:lnTo>
                  <a:lnTo>
                    <a:pt x="97535" y="1953768"/>
                  </a:lnTo>
                  <a:lnTo>
                    <a:pt x="85343" y="1921764"/>
                  </a:lnTo>
                  <a:lnTo>
                    <a:pt x="85343" y="1920240"/>
                  </a:lnTo>
                  <a:lnTo>
                    <a:pt x="94487" y="1917192"/>
                  </a:lnTo>
                  <a:lnTo>
                    <a:pt x="106679" y="1950720"/>
                  </a:lnTo>
                  <a:lnTo>
                    <a:pt x="120395" y="1982724"/>
                  </a:lnTo>
                  <a:lnTo>
                    <a:pt x="121581" y="1987465"/>
                  </a:lnTo>
                  <a:lnTo>
                    <a:pt x="113995" y="1991258"/>
                  </a:lnTo>
                  <a:close/>
                </a:path>
                <a:path w="1464945" h="2859404">
                  <a:moveTo>
                    <a:pt x="121581" y="1987465"/>
                  </a:moveTo>
                  <a:lnTo>
                    <a:pt x="120395" y="1982724"/>
                  </a:lnTo>
                  <a:lnTo>
                    <a:pt x="121919" y="1987296"/>
                  </a:lnTo>
                  <a:lnTo>
                    <a:pt x="121581" y="1987465"/>
                  </a:lnTo>
                  <a:close/>
                </a:path>
                <a:path w="1464945" h="2859404">
                  <a:moveTo>
                    <a:pt x="112775" y="1991868"/>
                  </a:moveTo>
                  <a:lnTo>
                    <a:pt x="111251" y="1985772"/>
                  </a:lnTo>
                  <a:lnTo>
                    <a:pt x="113995" y="1991258"/>
                  </a:lnTo>
                  <a:lnTo>
                    <a:pt x="112775" y="1991868"/>
                  </a:lnTo>
                  <a:close/>
                </a:path>
                <a:path w="1464945" h="2859404">
                  <a:moveTo>
                    <a:pt x="114300" y="1991868"/>
                  </a:moveTo>
                  <a:lnTo>
                    <a:pt x="113995" y="1991258"/>
                  </a:lnTo>
                  <a:lnTo>
                    <a:pt x="121581" y="1987465"/>
                  </a:lnTo>
                  <a:lnTo>
                    <a:pt x="121919" y="1988820"/>
                  </a:lnTo>
                  <a:lnTo>
                    <a:pt x="114300" y="1991868"/>
                  </a:lnTo>
                  <a:close/>
                </a:path>
                <a:path w="1464945" h="2859404">
                  <a:moveTo>
                    <a:pt x="76200" y="1894332"/>
                  </a:moveTo>
                  <a:lnTo>
                    <a:pt x="74675" y="1888236"/>
                  </a:lnTo>
                  <a:lnTo>
                    <a:pt x="53339" y="1821180"/>
                  </a:lnTo>
                  <a:lnTo>
                    <a:pt x="62483" y="1818132"/>
                  </a:lnTo>
                  <a:lnTo>
                    <a:pt x="83819" y="1885188"/>
                  </a:lnTo>
                  <a:lnTo>
                    <a:pt x="85005" y="1889929"/>
                  </a:lnTo>
                  <a:lnTo>
                    <a:pt x="76200" y="1894332"/>
                  </a:lnTo>
                  <a:close/>
                </a:path>
                <a:path w="1464945" h="2859404">
                  <a:moveTo>
                    <a:pt x="85005" y="1889929"/>
                  </a:moveTo>
                  <a:lnTo>
                    <a:pt x="83819" y="1885188"/>
                  </a:lnTo>
                  <a:lnTo>
                    <a:pt x="85343" y="1889760"/>
                  </a:lnTo>
                  <a:lnTo>
                    <a:pt x="85005" y="1889929"/>
                  </a:lnTo>
                  <a:close/>
                </a:path>
                <a:path w="1464945" h="2859404">
                  <a:moveTo>
                    <a:pt x="76200" y="1894332"/>
                  </a:moveTo>
                  <a:lnTo>
                    <a:pt x="85005" y="1889929"/>
                  </a:lnTo>
                  <a:lnTo>
                    <a:pt x="85343" y="1891284"/>
                  </a:lnTo>
                  <a:lnTo>
                    <a:pt x="76200" y="1894332"/>
                  </a:lnTo>
                  <a:close/>
                </a:path>
                <a:path w="1464945" h="2859404">
                  <a:moveTo>
                    <a:pt x="45719" y="1792224"/>
                  </a:moveTo>
                  <a:lnTo>
                    <a:pt x="44195" y="1786128"/>
                  </a:lnTo>
                  <a:lnTo>
                    <a:pt x="28955" y="1719072"/>
                  </a:lnTo>
                  <a:lnTo>
                    <a:pt x="38100" y="1716024"/>
                  </a:lnTo>
                  <a:lnTo>
                    <a:pt x="45719" y="1751076"/>
                  </a:lnTo>
                  <a:lnTo>
                    <a:pt x="53339" y="1784604"/>
                  </a:lnTo>
                  <a:lnTo>
                    <a:pt x="54863" y="1790700"/>
                  </a:lnTo>
                  <a:lnTo>
                    <a:pt x="45719" y="1792224"/>
                  </a:lnTo>
                  <a:close/>
                </a:path>
                <a:path w="1464945" h="2859404">
                  <a:moveTo>
                    <a:pt x="53339" y="1784604"/>
                  </a:moveTo>
                  <a:lnTo>
                    <a:pt x="45719" y="1751076"/>
                  </a:lnTo>
                  <a:lnTo>
                    <a:pt x="38100" y="1716024"/>
                  </a:lnTo>
                  <a:lnTo>
                    <a:pt x="45719" y="1749552"/>
                  </a:lnTo>
                  <a:lnTo>
                    <a:pt x="53339" y="1784604"/>
                  </a:lnTo>
                  <a:close/>
                </a:path>
                <a:path w="1464945" h="2859404">
                  <a:moveTo>
                    <a:pt x="45719" y="1792224"/>
                  </a:moveTo>
                  <a:lnTo>
                    <a:pt x="44195" y="1787652"/>
                  </a:lnTo>
                  <a:lnTo>
                    <a:pt x="36579" y="1752617"/>
                  </a:lnTo>
                  <a:lnTo>
                    <a:pt x="44195" y="1786128"/>
                  </a:lnTo>
                  <a:lnTo>
                    <a:pt x="45719" y="1792224"/>
                  </a:lnTo>
                  <a:close/>
                </a:path>
                <a:path w="1464945" h="2859404">
                  <a:moveTo>
                    <a:pt x="22859" y="1690116"/>
                  </a:moveTo>
                  <a:lnTo>
                    <a:pt x="21335" y="1682496"/>
                  </a:lnTo>
                  <a:lnTo>
                    <a:pt x="16763" y="1647444"/>
                  </a:lnTo>
                  <a:lnTo>
                    <a:pt x="12191" y="1615440"/>
                  </a:lnTo>
                  <a:lnTo>
                    <a:pt x="21335" y="1613916"/>
                  </a:lnTo>
                  <a:lnTo>
                    <a:pt x="25908" y="1645920"/>
                  </a:lnTo>
                  <a:lnTo>
                    <a:pt x="32003" y="1680972"/>
                  </a:lnTo>
                  <a:lnTo>
                    <a:pt x="32003" y="1688592"/>
                  </a:lnTo>
                  <a:lnTo>
                    <a:pt x="22859" y="1690116"/>
                  </a:lnTo>
                  <a:close/>
                </a:path>
                <a:path w="1464945" h="2859404">
                  <a:moveTo>
                    <a:pt x="7619" y="1586484"/>
                  </a:moveTo>
                  <a:lnTo>
                    <a:pt x="7619" y="1575816"/>
                  </a:lnTo>
                  <a:lnTo>
                    <a:pt x="4571" y="1539240"/>
                  </a:lnTo>
                  <a:lnTo>
                    <a:pt x="1524" y="1510284"/>
                  </a:lnTo>
                  <a:lnTo>
                    <a:pt x="12191" y="1508760"/>
                  </a:lnTo>
                  <a:lnTo>
                    <a:pt x="12191" y="1510284"/>
                  </a:lnTo>
                  <a:lnTo>
                    <a:pt x="13716" y="1539240"/>
                  </a:lnTo>
                  <a:lnTo>
                    <a:pt x="16763" y="1574292"/>
                  </a:lnTo>
                  <a:lnTo>
                    <a:pt x="18287" y="1584960"/>
                  </a:lnTo>
                  <a:lnTo>
                    <a:pt x="7619" y="1586484"/>
                  </a:lnTo>
                  <a:close/>
                </a:path>
                <a:path w="1464945" h="2859404">
                  <a:moveTo>
                    <a:pt x="13716" y="1539240"/>
                  </a:moveTo>
                  <a:lnTo>
                    <a:pt x="12191" y="1510284"/>
                  </a:lnTo>
                  <a:lnTo>
                    <a:pt x="13716" y="1539240"/>
                  </a:lnTo>
                  <a:close/>
                </a:path>
                <a:path w="1464945" h="2859404">
                  <a:moveTo>
                    <a:pt x="10667" y="1481328"/>
                  </a:moveTo>
                  <a:lnTo>
                    <a:pt x="1524" y="1481328"/>
                  </a:lnTo>
                  <a:lnTo>
                    <a:pt x="0" y="1466088"/>
                  </a:lnTo>
                  <a:lnTo>
                    <a:pt x="0" y="1405128"/>
                  </a:lnTo>
                  <a:lnTo>
                    <a:pt x="9143" y="1405128"/>
                  </a:lnTo>
                  <a:lnTo>
                    <a:pt x="9143" y="1466088"/>
                  </a:lnTo>
                  <a:lnTo>
                    <a:pt x="10667" y="1481328"/>
                  </a:lnTo>
                  <a:close/>
                </a:path>
                <a:path w="1464945" h="2859404">
                  <a:moveTo>
                    <a:pt x="10667" y="1376172"/>
                  </a:moveTo>
                  <a:lnTo>
                    <a:pt x="1524" y="1376172"/>
                  </a:lnTo>
                  <a:lnTo>
                    <a:pt x="1524" y="1356360"/>
                  </a:lnTo>
                  <a:lnTo>
                    <a:pt x="4571" y="1319784"/>
                  </a:lnTo>
                  <a:lnTo>
                    <a:pt x="6095" y="1299972"/>
                  </a:lnTo>
                  <a:lnTo>
                    <a:pt x="15239" y="1301496"/>
                  </a:lnTo>
                  <a:lnTo>
                    <a:pt x="10667" y="1356360"/>
                  </a:lnTo>
                  <a:lnTo>
                    <a:pt x="10667" y="1376172"/>
                  </a:lnTo>
                  <a:close/>
                </a:path>
                <a:path w="1464945" h="2859404">
                  <a:moveTo>
                    <a:pt x="18287" y="1272540"/>
                  </a:moveTo>
                  <a:lnTo>
                    <a:pt x="9143" y="1271016"/>
                  </a:lnTo>
                  <a:lnTo>
                    <a:pt x="10667" y="1246632"/>
                  </a:lnTo>
                  <a:lnTo>
                    <a:pt x="16763" y="1211580"/>
                  </a:lnTo>
                  <a:lnTo>
                    <a:pt x="18287" y="1196340"/>
                  </a:lnTo>
                  <a:lnTo>
                    <a:pt x="27432" y="1197864"/>
                  </a:lnTo>
                  <a:lnTo>
                    <a:pt x="25908" y="1213104"/>
                  </a:lnTo>
                  <a:lnTo>
                    <a:pt x="19811" y="1248156"/>
                  </a:lnTo>
                  <a:lnTo>
                    <a:pt x="18287" y="1272540"/>
                  </a:lnTo>
                  <a:close/>
                </a:path>
                <a:path w="1464945" h="2859404">
                  <a:moveTo>
                    <a:pt x="18287" y="1272540"/>
                  </a:moveTo>
                  <a:lnTo>
                    <a:pt x="19811" y="1248156"/>
                  </a:lnTo>
                  <a:lnTo>
                    <a:pt x="25908" y="1213104"/>
                  </a:lnTo>
                  <a:lnTo>
                    <a:pt x="21335" y="1248156"/>
                  </a:lnTo>
                  <a:lnTo>
                    <a:pt x="18287" y="1272540"/>
                  </a:lnTo>
                  <a:close/>
                </a:path>
                <a:path w="1464945" h="2859404">
                  <a:moveTo>
                    <a:pt x="33527" y="1168908"/>
                  </a:moveTo>
                  <a:lnTo>
                    <a:pt x="22859" y="1167384"/>
                  </a:lnTo>
                  <a:lnTo>
                    <a:pt x="28955" y="1141476"/>
                  </a:lnTo>
                  <a:lnTo>
                    <a:pt x="36575" y="1106424"/>
                  </a:lnTo>
                  <a:lnTo>
                    <a:pt x="39624" y="1092708"/>
                  </a:lnTo>
                  <a:lnTo>
                    <a:pt x="48767" y="1094232"/>
                  </a:lnTo>
                  <a:lnTo>
                    <a:pt x="46024" y="1107948"/>
                  </a:lnTo>
                  <a:lnTo>
                    <a:pt x="45719" y="1107948"/>
                  </a:lnTo>
                  <a:lnTo>
                    <a:pt x="38100" y="1143000"/>
                  </a:lnTo>
                  <a:lnTo>
                    <a:pt x="33527" y="1168908"/>
                  </a:lnTo>
                  <a:close/>
                </a:path>
                <a:path w="1464945" h="2859404">
                  <a:moveTo>
                    <a:pt x="45719" y="1109472"/>
                  </a:moveTo>
                  <a:lnTo>
                    <a:pt x="45719" y="1107948"/>
                  </a:lnTo>
                  <a:lnTo>
                    <a:pt x="46024" y="1107948"/>
                  </a:lnTo>
                  <a:lnTo>
                    <a:pt x="45719" y="1109472"/>
                  </a:lnTo>
                  <a:close/>
                </a:path>
                <a:path w="1464945" h="2859404">
                  <a:moveTo>
                    <a:pt x="54863" y="1066800"/>
                  </a:moveTo>
                  <a:lnTo>
                    <a:pt x="45719" y="1065276"/>
                  </a:lnTo>
                  <a:lnTo>
                    <a:pt x="53339" y="1037844"/>
                  </a:lnTo>
                  <a:lnTo>
                    <a:pt x="64008" y="1004316"/>
                  </a:lnTo>
                  <a:lnTo>
                    <a:pt x="67055" y="992124"/>
                  </a:lnTo>
                  <a:lnTo>
                    <a:pt x="75884" y="995067"/>
                  </a:lnTo>
                  <a:lnTo>
                    <a:pt x="73151" y="1007364"/>
                  </a:lnTo>
                  <a:lnTo>
                    <a:pt x="62483" y="1040892"/>
                  </a:lnTo>
                  <a:lnTo>
                    <a:pt x="54863" y="1066800"/>
                  </a:lnTo>
                  <a:close/>
                </a:path>
                <a:path w="1464945" h="2859404">
                  <a:moveTo>
                    <a:pt x="75884" y="995067"/>
                  </a:moveTo>
                  <a:lnTo>
                    <a:pt x="67055" y="992124"/>
                  </a:lnTo>
                  <a:lnTo>
                    <a:pt x="76200" y="993648"/>
                  </a:lnTo>
                  <a:lnTo>
                    <a:pt x="75884" y="995067"/>
                  </a:lnTo>
                  <a:close/>
                </a:path>
                <a:path w="1464945" h="2859404">
                  <a:moveTo>
                    <a:pt x="73151" y="1007364"/>
                  </a:moveTo>
                  <a:lnTo>
                    <a:pt x="75884" y="995067"/>
                  </a:lnTo>
                  <a:lnTo>
                    <a:pt x="76200" y="995172"/>
                  </a:lnTo>
                  <a:lnTo>
                    <a:pt x="73151" y="1007364"/>
                  </a:lnTo>
                  <a:close/>
                </a:path>
                <a:path w="1464945" h="2859404">
                  <a:moveTo>
                    <a:pt x="85343" y="967740"/>
                  </a:moveTo>
                  <a:lnTo>
                    <a:pt x="76200" y="964692"/>
                  </a:lnTo>
                  <a:lnTo>
                    <a:pt x="85343" y="937260"/>
                  </a:lnTo>
                  <a:lnTo>
                    <a:pt x="97535" y="905256"/>
                  </a:lnTo>
                  <a:lnTo>
                    <a:pt x="103632" y="893064"/>
                  </a:lnTo>
                  <a:lnTo>
                    <a:pt x="111251" y="896112"/>
                  </a:lnTo>
                  <a:lnTo>
                    <a:pt x="106679" y="908304"/>
                  </a:lnTo>
                  <a:lnTo>
                    <a:pt x="94487" y="941832"/>
                  </a:lnTo>
                  <a:lnTo>
                    <a:pt x="85343" y="967740"/>
                  </a:lnTo>
                  <a:close/>
                </a:path>
                <a:path w="1464945" h="2859404">
                  <a:moveTo>
                    <a:pt x="123443" y="870204"/>
                  </a:moveTo>
                  <a:lnTo>
                    <a:pt x="114300" y="865632"/>
                  </a:lnTo>
                  <a:lnTo>
                    <a:pt x="124967" y="841248"/>
                  </a:lnTo>
                  <a:lnTo>
                    <a:pt x="138683" y="809244"/>
                  </a:lnTo>
                  <a:lnTo>
                    <a:pt x="146303" y="797052"/>
                  </a:lnTo>
                  <a:lnTo>
                    <a:pt x="153924" y="800100"/>
                  </a:lnTo>
                  <a:lnTo>
                    <a:pt x="147827" y="813816"/>
                  </a:lnTo>
                  <a:lnTo>
                    <a:pt x="134111" y="845820"/>
                  </a:lnTo>
                  <a:lnTo>
                    <a:pt x="123443" y="870204"/>
                  </a:lnTo>
                  <a:close/>
                </a:path>
                <a:path w="1464945" h="2859404">
                  <a:moveTo>
                    <a:pt x="167639" y="775716"/>
                  </a:moveTo>
                  <a:lnTo>
                    <a:pt x="158495" y="771144"/>
                  </a:lnTo>
                  <a:lnTo>
                    <a:pt x="170687" y="748284"/>
                  </a:lnTo>
                  <a:lnTo>
                    <a:pt x="187451" y="717804"/>
                  </a:lnTo>
                  <a:lnTo>
                    <a:pt x="195071" y="704088"/>
                  </a:lnTo>
                  <a:lnTo>
                    <a:pt x="204216" y="708660"/>
                  </a:lnTo>
                  <a:lnTo>
                    <a:pt x="195071" y="722376"/>
                  </a:lnTo>
                  <a:lnTo>
                    <a:pt x="178308" y="752856"/>
                  </a:lnTo>
                  <a:lnTo>
                    <a:pt x="167639" y="775716"/>
                  </a:lnTo>
                  <a:close/>
                </a:path>
                <a:path w="1464945" h="2859404">
                  <a:moveTo>
                    <a:pt x="217932" y="684276"/>
                  </a:moveTo>
                  <a:lnTo>
                    <a:pt x="210311" y="679704"/>
                  </a:lnTo>
                  <a:lnTo>
                    <a:pt x="222503" y="658368"/>
                  </a:lnTo>
                  <a:lnTo>
                    <a:pt x="240791" y="630936"/>
                  </a:lnTo>
                  <a:lnTo>
                    <a:pt x="251459" y="615696"/>
                  </a:lnTo>
                  <a:lnTo>
                    <a:pt x="259079" y="620268"/>
                  </a:lnTo>
                  <a:lnTo>
                    <a:pt x="249935" y="635508"/>
                  </a:lnTo>
                  <a:lnTo>
                    <a:pt x="230124" y="664464"/>
                  </a:lnTo>
                  <a:lnTo>
                    <a:pt x="217932" y="684276"/>
                  </a:lnTo>
                  <a:close/>
                </a:path>
                <a:path w="1464945" h="2859404">
                  <a:moveTo>
                    <a:pt x="275843" y="597408"/>
                  </a:moveTo>
                  <a:lnTo>
                    <a:pt x="268224" y="591312"/>
                  </a:lnTo>
                  <a:lnTo>
                    <a:pt x="280416" y="574548"/>
                  </a:lnTo>
                  <a:lnTo>
                    <a:pt x="301751" y="547116"/>
                  </a:lnTo>
                  <a:lnTo>
                    <a:pt x="313943" y="530352"/>
                  </a:lnTo>
                  <a:lnTo>
                    <a:pt x="321563" y="536448"/>
                  </a:lnTo>
                  <a:lnTo>
                    <a:pt x="309371" y="553212"/>
                  </a:lnTo>
                  <a:lnTo>
                    <a:pt x="289221" y="579120"/>
                  </a:lnTo>
                  <a:lnTo>
                    <a:pt x="288035" y="579120"/>
                  </a:lnTo>
                  <a:lnTo>
                    <a:pt x="275843" y="597408"/>
                  </a:lnTo>
                  <a:close/>
                </a:path>
                <a:path w="1464945" h="2859404">
                  <a:moveTo>
                    <a:pt x="288035" y="580644"/>
                  </a:moveTo>
                  <a:lnTo>
                    <a:pt x="288035" y="579120"/>
                  </a:lnTo>
                  <a:lnTo>
                    <a:pt x="289221" y="579120"/>
                  </a:lnTo>
                  <a:lnTo>
                    <a:pt x="288035" y="580644"/>
                  </a:lnTo>
                  <a:close/>
                </a:path>
                <a:path w="1464945" h="2859404">
                  <a:moveTo>
                    <a:pt x="339851" y="515112"/>
                  </a:moveTo>
                  <a:lnTo>
                    <a:pt x="332232" y="509016"/>
                  </a:lnTo>
                  <a:lnTo>
                    <a:pt x="344424" y="493776"/>
                  </a:lnTo>
                  <a:lnTo>
                    <a:pt x="367283" y="467868"/>
                  </a:lnTo>
                  <a:lnTo>
                    <a:pt x="382524" y="451104"/>
                  </a:lnTo>
                  <a:lnTo>
                    <a:pt x="390143" y="457200"/>
                  </a:lnTo>
                  <a:lnTo>
                    <a:pt x="376173" y="473964"/>
                  </a:lnTo>
                  <a:lnTo>
                    <a:pt x="374903" y="473964"/>
                  </a:lnTo>
                  <a:lnTo>
                    <a:pt x="352043" y="499872"/>
                  </a:lnTo>
                  <a:lnTo>
                    <a:pt x="339851" y="515112"/>
                  </a:lnTo>
                  <a:close/>
                </a:path>
                <a:path w="1464945" h="2859404">
                  <a:moveTo>
                    <a:pt x="374903" y="475488"/>
                  </a:moveTo>
                  <a:lnTo>
                    <a:pt x="374903" y="473964"/>
                  </a:lnTo>
                  <a:lnTo>
                    <a:pt x="376173" y="473964"/>
                  </a:lnTo>
                  <a:lnTo>
                    <a:pt x="374903" y="475488"/>
                  </a:lnTo>
                  <a:close/>
                </a:path>
                <a:path w="1464945" h="2859404">
                  <a:moveTo>
                    <a:pt x="409955" y="437388"/>
                  </a:moveTo>
                  <a:lnTo>
                    <a:pt x="402335" y="429768"/>
                  </a:lnTo>
                  <a:lnTo>
                    <a:pt x="414527" y="419100"/>
                  </a:lnTo>
                  <a:lnTo>
                    <a:pt x="457200" y="376428"/>
                  </a:lnTo>
                  <a:lnTo>
                    <a:pt x="463295" y="384048"/>
                  </a:lnTo>
                  <a:lnTo>
                    <a:pt x="446532" y="400812"/>
                  </a:lnTo>
                  <a:lnTo>
                    <a:pt x="445008" y="400812"/>
                  </a:lnTo>
                  <a:lnTo>
                    <a:pt x="420624" y="425196"/>
                  </a:lnTo>
                  <a:lnTo>
                    <a:pt x="409955" y="437388"/>
                  </a:lnTo>
                  <a:close/>
                </a:path>
                <a:path w="1464945" h="2859404">
                  <a:moveTo>
                    <a:pt x="445008" y="402336"/>
                  </a:moveTo>
                  <a:lnTo>
                    <a:pt x="445008" y="400812"/>
                  </a:lnTo>
                  <a:lnTo>
                    <a:pt x="446532" y="400812"/>
                  </a:lnTo>
                  <a:lnTo>
                    <a:pt x="445008" y="402336"/>
                  </a:lnTo>
                  <a:close/>
                </a:path>
                <a:path w="1464945" h="2859404">
                  <a:moveTo>
                    <a:pt x="484632" y="364236"/>
                  </a:moveTo>
                  <a:lnTo>
                    <a:pt x="478535" y="358140"/>
                  </a:lnTo>
                  <a:lnTo>
                    <a:pt x="489203" y="348996"/>
                  </a:lnTo>
                  <a:lnTo>
                    <a:pt x="515111" y="326136"/>
                  </a:lnTo>
                  <a:lnTo>
                    <a:pt x="536447" y="307848"/>
                  </a:lnTo>
                  <a:lnTo>
                    <a:pt x="542543" y="315468"/>
                  </a:lnTo>
                  <a:lnTo>
                    <a:pt x="521208" y="333756"/>
                  </a:lnTo>
                  <a:lnTo>
                    <a:pt x="495300" y="355091"/>
                  </a:lnTo>
                  <a:lnTo>
                    <a:pt x="484632" y="364236"/>
                  </a:lnTo>
                  <a:close/>
                </a:path>
                <a:path w="1464945" h="2859404">
                  <a:moveTo>
                    <a:pt x="565403" y="298704"/>
                  </a:moveTo>
                  <a:lnTo>
                    <a:pt x="559308" y="291084"/>
                  </a:lnTo>
                  <a:lnTo>
                    <a:pt x="568451" y="283464"/>
                  </a:lnTo>
                  <a:lnTo>
                    <a:pt x="595883" y="263652"/>
                  </a:lnTo>
                  <a:lnTo>
                    <a:pt x="621792" y="245364"/>
                  </a:lnTo>
                  <a:lnTo>
                    <a:pt x="626363" y="252984"/>
                  </a:lnTo>
                  <a:lnTo>
                    <a:pt x="600455" y="271272"/>
                  </a:lnTo>
                  <a:lnTo>
                    <a:pt x="573024" y="291084"/>
                  </a:lnTo>
                  <a:lnTo>
                    <a:pt x="565403" y="298704"/>
                  </a:lnTo>
                  <a:close/>
                </a:path>
                <a:path w="1464945" h="2859404">
                  <a:moveTo>
                    <a:pt x="650747" y="237744"/>
                  </a:moveTo>
                  <a:lnTo>
                    <a:pt x="644651" y="230124"/>
                  </a:lnTo>
                  <a:lnTo>
                    <a:pt x="652271" y="225552"/>
                  </a:lnTo>
                  <a:lnTo>
                    <a:pt x="710183" y="188976"/>
                  </a:lnTo>
                  <a:lnTo>
                    <a:pt x="714755" y="198120"/>
                  </a:lnTo>
                  <a:lnTo>
                    <a:pt x="685800" y="214884"/>
                  </a:lnTo>
                  <a:lnTo>
                    <a:pt x="656843" y="233172"/>
                  </a:lnTo>
                  <a:lnTo>
                    <a:pt x="650747" y="237744"/>
                  </a:lnTo>
                  <a:close/>
                </a:path>
                <a:path w="1464945" h="2859404">
                  <a:moveTo>
                    <a:pt x="739139" y="182880"/>
                  </a:moveTo>
                  <a:lnTo>
                    <a:pt x="734567" y="175260"/>
                  </a:lnTo>
                  <a:lnTo>
                    <a:pt x="740663" y="172212"/>
                  </a:lnTo>
                  <a:lnTo>
                    <a:pt x="755142" y="164591"/>
                  </a:lnTo>
                  <a:lnTo>
                    <a:pt x="801624" y="140208"/>
                  </a:lnTo>
                  <a:lnTo>
                    <a:pt x="803147" y="140208"/>
                  </a:lnTo>
                  <a:lnTo>
                    <a:pt x="805978" y="148699"/>
                  </a:lnTo>
                  <a:lnTo>
                    <a:pt x="774192" y="164591"/>
                  </a:lnTo>
                  <a:lnTo>
                    <a:pt x="743711" y="181356"/>
                  </a:lnTo>
                  <a:lnTo>
                    <a:pt x="745235" y="181356"/>
                  </a:lnTo>
                  <a:lnTo>
                    <a:pt x="739139" y="182880"/>
                  </a:lnTo>
                  <a:close/>
                </a:path>
                <a:path w="1464945" h="2859404">
                  <a:moveTo>
                    <a:pt x="805978" y="148699"/>
                  </a:moveTo>
                  <a:lnTo>
                    <a:pt x="803147" y="140208"/>
                  </a:lnTo>
                  <a:lnTo>
                    <a:pt x="807719" y="147828"/>
                  </a:lnTo>
                  <a:lnTo>
                    <a:pt x="805978" y="148699"/>
                  </a:lnTo>
                  <a:close/>
                </a:path>
                <a:path w="1464945" h="2859404">
                  <a:moveTo>
                    <a:pt x="806195" y="149352"/>
                  </a:moveTo>
                  <a:lnTo>
                    <a:pt x="804671" y="149352"/>
                  </a:lnTo>
                  <a:lnTo>
                    <a:pt x="805978" y="148699"/>
                  </a:lnTo>
                  <a:lnTo>
                    <a:pt x="806195" y="149352"/>
                  </a:lnTo>
                  <a:close/>
                </a:path>
                <a:path w="1464945" h="2859404">
                  <a:moveTo>
                    <a:pt x="774192" y="164591"/>
                  </a:moveTo>
                  <a:lnTo>
                    <a:pt x="804671" y="149352"/>
                  </a:lnTo>
                  <a:lnTo>
                    <a:pt x="774192" y="164591"/>
                  </a:lnTo>
                  <a:close/>
                </a:path>
                <a:path w="1464945" h="2859404">
                  <a:moveTo>
                    <a:pt x="745235" y="181356"/>
                  </a:moveTo>
                  <a:lnTo>
                    <a:pt x="743711" y="181356"/>
                  </a:lnTo>
                  <a:lnTo>
                    <a:pt x="774192" y="164591"/>
                  </a:lnTo>
                  <a:lnTo>
                    <a:pt x="745235" y="181356"/>
                  </a:lnTo>
                  <a:close/>
                </a:path>
                <a:path w="1464945" h="2859404">
                  <a:moveTo>
                    <a:pt x="739139" y="184404"/>
                  </a:moveTo>
                  <a:lnTo>
                    <a:pt x="734567" y="175260"/>
                  </a:lnTo>
                  <a:lnTo>
                    <a:pt x="739139" y="182880"/>
                  </a:lnTo>
                  <a:lnTo>
                    <a:pt x="742187" y="182880"/>
                  </a:lnTo>
                  <a:lnTo>
                    <a:pt x="739139" y="184404"/>
                  </a:lnTo>
                  <a:close/>
                </a:path>
                <a:path w="1464945" h="2859404">
                  <a:moveTo>
                    <a:pt x="742187" y="182880"/>
                  </a:moveTo>
                  <a:lnTo>
                    <a:pt x="739139" y="182880"/>
                  </a:lnTo>
                  <a:lnTo>
                    <a:pt x="745235" y="181356"/>
                  </a:lnTo>
                  <a:lnTo>
                    <a:pt x="742187" y="182880"/>
                  </a:lnTo>
                  <a:close/>
                </a:path>
                <a:path w="1464945" h="2859404">
                  <a:moveTo>
                    <a:pt x="835151" y="135636"/>
                  </a:moveTo>
                  <a:lnTo>
                    <a:pt x="833627" y="135636"/>
                  </a:lnTo>
                  <a:lnTo>
                    <a:pt x="829055" y="128016"/>
                  </a:lnTo>
                  <a:lnTo>
                    <a:pt x="832103" y="126491"/>
                  </a:lnTo>
                  <a:lnTo>
                    <a:pt x="896111" y="99060"/>
                  </a:lnTo>
                  <a:lnTo>
                    <a:pt x="899159" y="97536"/>
                  </a:lnTo>
                  <a:lnTo>
                    <a:pt x="902208" y="106680"/>
                  </a:lnTo>
                  <a:lnTo>
                    <a:pt x="899159" y="108204"/>
                  </a:lnTo>
                  <a:lnTo>
                    <a:pt x="867155" y="120396"/>
                  </a:lnTo>
                  <a:lnTo>
                    <a:pt x="835151" y="135636"/>
                  </a:lnTo>
                  <a:close/>
                </a:path>
                <a:path w="1464945" h="2859404">
                  <a:moveTo>
                    <a:pt x="836675" y="135636"/>
                  </a:moveTo>
                  <a:lnTo>
                    <a:pt x="835151" y="135636"/>
                  </a:lnTo>
                  <a:lnTo>
                    <a:pt x="867155" y="120396"/>
                  </a:lnTo>
                  <a:lnTo>
                    <a:pt x="836675" y="135636"/>
                  </a:lnTo>
                  <a:close/>
                </a:path>
                <a:path w="1464945" h="2859404">
                  <a:moveTo>
                    <a:pt x="832103" y="137160"/>
                  </a:moveTo>
                  <a:lnTo>
                    <a:pt x="829055" y="128016"/>
                  </a:lnTo>
                  <a:lnTo>
                    <a:pt x="833627" y="135636"/>
                  </a:lnTo>
                  <a:lnTo>
                    <a:pt x="836675" y="135636"/>
                  </a:lnTo>
                  <a:lnTo>
                    <a:pt x="832103" y="137160"/>
                  </a:lnTo>
                  <a:close/>
                </a:path>
                <a:path w="1464945" h="2859404">
                  <a:moveTo>
                    <a:pt x="931163" y="96012"/>
                  </a:moveTo>
                  <a:lnTo>
                    <a:pt x="929639" y="96012"/>
                  </a:lnTo>
                  <a:lnTo>
                    <a:pt x="926592" y="86868"/>
                  </a:lnTo>
                  <a:lnTo>
                    <a:pt x="928116" y="86868"/>
                  </a:lnTo>
                  <a:lnTo>
                    <a:pt x="960119" y="74676"/>
                  </a:lnTo>
                  <a:lnTo>
                    <a:pt x="993647" y="64008"/>
                  </a:lnTo>
                  <a:lnTo>
                    <a:pt x="998219" y="62484"/>
                  </a:lnTo>
                  <a:lnTo>
                    <a:pt x="1001267" y="71628"/>
                  </a:lnTo>
                  <a:lnTo>
                    <a:pt x="996695" y="73152"/>
                  </a:lnTo>
                  <a:lnTo>
                    <a:pt x="963167" y="83820"/>
                  </a:lnTo>
                  <a:lnTo>
                    <a:pt x="931163" y="96012"/>
                  </a:lnTo>
                  <a:close/>
                </a:path>
                <a:path w="1464945" h="2859404">
                  <a:moveTo>
                    <a:pt x="929639" y="96012"/>
                  </a:moveTo>
                  <a:lnTo>
                    <a:pt x="925067" y="86868"/>
                  </a:lnTo>
                  <a:lnTo>
                    <a:pt x="926592" y="86868"/>
                  </a:lnTo>
                  <a:lnTo>
                    <a:pt x="929639" y="96012"/>
                  </a:lnTo>
                  <a:close/>
                </a:path>
                <a:path w="1464945" h="2859404">
                  <a:moveTo>
                    <a:pt x="1028700" y="64008"/>
                  </a:moveTo>
                  <a:lnTo>
                    <a:pt x="1025651" y="54864"/>
                  </a:lnTo>
                  <a:lnTo>
                    <a:pt x="1027175" y="54864"/>
                  </a:lnTo>
                  <a:lnTo>
                    <a:pt x="1060703" y="44196"/>
                  </a:lnTo>
                  <a:lnTo>
                    <a:pt x="1094232" y="36576"/>
                  </a:lnTo>
                  <a:lnTo>
                    <a:pt x="1100327" y="35052"/>
                  </a:lnTo>
                  <a:lnTo>
                    <a:pt x="1101851" y="44196"/>
                  </a:lnTo>
                  <a:lnTo>
                    <a:pt x="1097279" y="45720"/>
                  </a:lnTo>
                  <a:lnTo>
                    <a:pt x="1062227" y="54864"/>
                  </a:lnTo>
                  <a:lnTo>
                    <a:pt x="1028700" y="64008"/>
                  </a:lnTo>
                  <a:close/>
                </a:path>
                <a:path w="1464945" h="2859404">
                  <a:moveTo>
                    <a:pt x="1030224" y="64008"/>
                  </a:moveTo>
                  <a:lnTo>
                    <a:pt x="1028700" y="64008"/>
                  </a:lnTo>
                  <a:lnTo>
                    <a:pt x="1062227" y="54864"/>
                  </a:lnTo>
                  <a:lnTo>
                    <a:pt x="1097279" y="45720"/>
                  </a:lnTo>
                  <a:lnTo>
                    <a:pt x="1030224" y="64008"/>
                  </a:lnTo>
                  <a:close/>
                </a:path>
                <a:path w="1464945" h="2859404">
                  <a:moveTo>
                    <a:pt x="1164354" y="22856"/>
                  </a:moveTo>
                  <a:lnTo>
                    <a:pt x="1197863" y="16764"/>
                  </a:lnTo>
                  <a:lnTo>
                    <a:pt x="1202435" y="15240"/>
                  </a:lnTo>
                  <a:lnTo>
                    <a:pt x="1199387" y="16764"/>
                  </a:lnTo>
                  <a:lnTo>
                    <a:pt x="1164354" y="22856"/>
                  </a:lnTo>
                  <a:close/>
                </a:path>
                <a:path w="1464945" h="2859404">
                  <a:moveTo>
                    <a:pt x="1130808" y="38100"/>
                  </a:moveTo>
                  <a:lnTo>
                    <a:pt x="1129284" y="38100"/>
                  </a:lnTo>
                  <a:lnTo>
                    <a:pt x="1127759" y="28956"/>
                  </a:lnTo>
                  <a:lnTo>
                    <a:pt x="1129284" y="28956"/>
                  </a:lnTo>
                  <a:lnTo>
                    <a:pt x="1199387" y="16764"/>
                  </a:lnTo>
                  <a:lnTo>
                    <a:pt x="1202435" y="15240"/>
                  </a:lnTo>
                  <a:lnTo>
                    <a:pt x="1203959" y="25908"/>
                  </a:lnTo>
                  <a:lnTo>
                    <a:pt x="1199387" y="25908"/>
                  </a:lnTo>
                  <a:lnTo>
                    <a:pt x="1165859" y="32004"/>
                  </a:lnTo>
                  <a:lnTo>
                    <a:pt x="1130808" y="38100"/>
                  </a:lnTo>
                  <a:close/>
                </a:path>
                <a:path w="1464945" h="2859404">
                  <a:moveTo>
                    <a:pt x="1165877" y="32000"/>
                  </a:moveTo>
                  <a:lnTo>
                    <a:pt x="1199387" y="25908"/>
                  </a:lnTo>
                  <a:lnTo>
                    <a:pt x="1200911" y="25908"/>
                  </a:lnTo>
                  <a:lnTo>
                    <a:pt x="1165877" y="32000"/>
                  </a:lnTo>
                  <a:close/>
                </a:path>
                <a:path w="1464945" h="2859404">
                  <a:moveTo>
                    <a:pt x="1234439" y="10668"/>
                  </a:moveTo>
                  <a:lnTo>
                    <a:pt x="1304543" y="4572"/>
                  </a:lnTo>
                  <a:lnTo>
                    <a:pt x="1306067" y="4572"/>
                  </a:lnTo>
                  <a:lnTo>
                    <a:pt x="1234439" y="10668"/>
                  </a:lnTo>
                  <a:close/>
                </a:path>
                <a:path w="1464945" h="2859404">
                  <a:moveTo>
                    <a:pt x="1234439" y="21336"/>
                  </a:moveTo>
                  <a:lnTo>
                    <a:pt x="1232916" y="21336"/>
                  </a:lnTo>
                  <a:lnTo>
                    <a:pt x="1231392" y="12191"/>
                  </a:lnTo>
                  <a:lnTo>
                    <a:pt x="1234439" y="10668"/>
                  </a:lnTo>
                  <a:lnTo>
                    <a:pt x="1306067" y="4572"/>
                  </a:lnTo>
                  <a:lnTo>
                    <a:pt x="1307592" y="4572"/>
                  </a:lnTo>
                  <a:lnTo>
                    <a:pt x="1307592" y="13716"/>
                  </a:lnTo>
                  <a:lnTo>
                    <a:pt x="1306067" y="13716"/>
                  </a:lnTo>
                  <a:lnTo>
                    <a:pt x="1269492" y="16764"/>
                  </a:lnTo>
                  <a:lnTo>
                    <a:pt x="1271016" y="16764"/>
                  </a:lnTo>
                  <a:lnTo>
                    <a:pt x="1234439" y="21336"/>
                  </a:lnTo>
                  <a:close/>
                </a:path>
                <a:path w="1464945" h="2859404">
                  <a:moveTo>
                    <a:pt x="1271016" y="16764"/>
                  </a:moveTo>
                  <a:lnTo>
                    <a:pt x="1269492" y="16764"/>
                  </a:lnTo>
                  <a:lnTo>
                    <a:pt x="1306067" y="13716"/>
                  </a:lnTo>
                  <a:lnTo>
                    <a:pt x="1271016" y="16764"/>
                  </a:lnTo>
                  <a:close/>
                </a:path>
                <a:path w="1464945" h="2859404">
                  <a:moveTo>
                    <a:pt x="1235963" y="21336"/>
                  </a:moveTo>
                  <a:lnTo>
                    <a:pt x="1234439" y="21336"/>
                  </a:lnTo>
                  <a:lnTo>
                    <a:pt x="1271016" y="16764"/>
                  </a:lnTo>
                  <a:lnTo>
                    <a:pt x="1235963" y="21336"/>
                  </a:lnTo>
                  <a:close/>
                </a:path>
                <a:path w="1464945" h="2859404">
                  <a:moveTo>
                    <a:pt x="1336547" y="12191"/>
                  </a:moveTo>
                  <a:lnTo>
                    <a:pt x="1336547" y="1524"/>
                  </a:lnTo>
                  <a:lnTo>
                    <a:pt x="1341119" y="1524"/>
                  </a:lnTo>
                  <a:lnTo>
                    <a:pt x="1377695" y="0"/>
                  </a:lnTo>
                  <a:lnTo>
                    <a:pt x="1412747" y="0"/>
                  </a:lnTo>
                  <a:lnTo>
                    <a:pt x="1412747" y="9144"/>
                  </a:lnTo>
                  <a:lnTo>
                    <a:pt x="1377695" y="10668"/>
                  </a:lnTo>
                  <a:lnTo>
                    <a:pt x="1341119" y="10668"/>
                  </a:lnTo>
                  <a:lnTo>
                    <a:pt x="1336547" y="12191"/>
                  </a:lnTo>
                  <a:close/>
                </a:path>
                <a:path w="1464945" h="2859404">
                  <a:moveTo>
                    <a:pt x="1336547" y="12191"/>
                  </a:moveTo>
                  <a:lnTo>
                    <a:pt x="1341119" y="10668"/>
                  </a:lnTo>
                  <a:lnTo>
                    <a:pt x="1342643" y="10668"/>
                  </a:lnTo>
                  <a:lnTo>
                    <a:pt x="1336547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0467" y="1889760"/>
              <a:ext cx="3127376" cy="7208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40608" y="2572511"/>
              <a:ext cx="1434465" cy="1460500"/>
            </a:xfrm>
            <a:custGeom>
              <a:avLst/>
              <a:gdLst/>
              <a:ahLst/>
              <a:cxnLst/>
              <a:rect l="l" t="t" r="r" b="b"/>
              <a:pathLst>
                <a:path w="1434464" h="1460500">
                  <a:moveTo>
                    <a:pt x="344424" y="0"/>
                  </a:moveTo>
                  <a:lnTo>
                    <a:pt x="0" y="0"/>
                  </a:lnTo>
                  <a:lnTo>
                    <a:pt x="0" y="9156"/>
                  </a:lnTo>
                  <a:lnTo>
                    <a:pt x="344424" y="9156"/>
                  </a:lnTo>
                  <a:lnTo>
                    <a:pt x="344424" y="0"/>
                  </a:lnTo>
                  <a:close/>
                </a:path>
                <a:path w="1434464" h="1460500">
                  <a:moveTo>
                    <a:pt x="585216" y="303288"/>
                  </a:moveTo>
                  <a:lnTo>
                    <a:pt x="359664" y="12192"/>
                  </a:lnTo>
                  <a:lnTo>
                    <a:pt x="352031" y="18288"/>
                  </a:lnTo>
                  <a:lnTo>
                    <a:pt x="577583" y="309372"/>
                  </a:lnTo>
                  <a:lnTo>
                    <a:pt x="585216" y="303288"/>
                  </a:lnTo>
                  <a:close/>
                </a:path>
                <a:path w="1434464" h="1460500">
                  <a:moveTo>
                    <a:pt x="1434084" y="1453896"/>
                  </a:moveTo>
                  <a:lnTo>
                    <a:pt x="619582" y="364375"/>
                  </a:lnTo>
                  <a:lnTo>
                    <a:pt x="631952" y="355092"/>
                  </a:lnTo>
                  <a:lnTo>
                    <a:pt x="646176" y="344424"/>
                  </a:lnTo>
                  <a:lnTo>
                    <a:pt x="569976" y="306324"/>
                  </a:lnTo>
                  <a:lnTo>
                    <a:pt x="585216" y="390144"/>
                  </a:lnTo>
                  <a:lnTo>
                    <a:pt x="612495" y="369684"/>
                  </a:lnTo>
                  <a:lnTo>
                    <a:pt x="1426464" y="1459992"/>
                  </a:lnTo>
                  <a:lnTo>
                    <a:pt x="1434084" y="145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9524" y="2522219"/>
              <a:ext cx="188975" cy="1463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22014" y="2900172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h="1132839">
                  <a:moveTo>
                    <a:pt x="0" y="0"/>
                  </a:moveTo>
                  <a:lnTo>
                    <a:pt x="0" y="1132331"/>
                  </a:lnTo>
                </a:path>
              </a:pathLst>
            </a:custGeom>
            <a:ln w="1066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22776" y="3739908"/>
              <a:ext cx="858519" cy="568960"/>
            </a:xfrm>
            <a:custGeom>
              <a:avLst/>
              <a:gdLst/>
              <a:ahLst/>
              <a:cxnLst/>
              <a:rect l="l" t="t" r="r" b="b"/>
              <a:pathLst>
                <a:path w="858520" h="568960">
                  <a:moveTo>
                    <a:pt x="633971" y="0"/>
                  </a:moveTo>
                  <a:lnTo>
                    <a:pt x="551675" y="18288"/>
                  </a:lnTo>
                  <a:lnTo>
                    <a:pt x="572795" y="44843"/>
                  </a:lnTo>
                  <a:lnTo>
                    <a:pt x="556247" y="59436"/>
                  </a:lnTo>
                  <a:lnTo>
                    <a:pt x="522719" y="96012"/>
                  </a:lnTo>
                  <a:lnTo>
                    <a:pt x="501383" y="135636"/>
                  </a:lnTo>
                  <a:lnTo>
                    <a:pt x="486143" y="202692"/>
                  </a:lnTo>
                  <a:lnTo>
                    <a:pt x="478523" y="300228"/>
                  </a:lnTo>
                  <a:lnTo>
                    <a:pt x="487667" y="301752"/>
                  </a:lnTo>
                  <a:lnTo>
                    <a:pt x="490715" y="251460"/>
                  </a:lnTo>
                  <a:lnTo>
                    <a:pt x="492239" y="227076"/>
                  </a:lnTo>
                  <a:lnTo>
                    <a:pt x="504431" y="158496"/>
                  </a:lnTo>
                  <a:lnTo>
                    <a:pt x="519671" y="118872"/>
                  </a:lnTo>
                  <a:lnTo>
                    <a:pt x="545579" y="82296"/>
                  </a:lnTo>
                  <a:lnTo>
                    <a:pt x="578154" y="51587"/>
                  </a:lnTo>
                  <a:lnTo>
                    <a:pt x="598919" y="77724"/>
                  </a:lnTo>
                  <a:lnTo>
                    <a:pt x="617486" y="36576"/>
                  </a:lnTo>
                  <a:lnTo>
                    <a:pt x="633971" y="0"/>
                  </a:lnTo>
                  <a:close/>
                </a:path>
                <a:path w="858520" h="568960">
                  <a:moveTo>
                    <a:pt x="858012" y="359651"/>
                  </a:moveTo>
                  <a:lnTo>
                    <a:pt x="848868" y="359651"/>
                  </a:lnTo>
                  <a:lnTo>
                    <a:pt x="847344" y="370319"/>
                  </a:lnTo>
                  <a:lnTo>
                    <a:pt x="847344" y="379463"/>
                  </a:lnTo>
                  <a:lnTo>
                    <a:pt x="845820" y="388607"/>
                  </a:lnTo>
                  <a:lnTo>
                    <a:pt x="839724" y="406895"/>
                  </a:lnTo>
                  <a:lnTo>
                    <a:pt x="836676" y="414515"/>
                  </a:lnTo>
                  <a:lnTo>
                    <a:pt x="832104" y="422135"/>
                  </a:lnTo>
                  <a:lnTo>
                    <a:pt x="829056" y="428231"/>
                  </a:lnTo>
                  <a:lnTo>
                    <a:pt x="789432" y="455663"/>
                  </a:lnTo>
                  <a:lnTo>
                    <a:pt x="781812" y="457187"/>
                  </a:lnTo>
                  <a:lnTo>
                    <a:pt x="492252" y="457187"/>
                  </a:lnTo>
                  <a:lnTo>
                    <a:pt x="484632" y="458711"/>
                  </a:lnTo>
                  <a:lnTo>
                    <a:pt x="451104" y="481571"/>
                  </a:lnTo>
                  <a:lnTo>
                    <a:pt x="437388" y="504431"/>
                  </a:lnTo>
                  <a:lnTo>
                    <a:pt x="432816" y="512051"/>
                  </a:lnTo>
                  <a:lnTo>
                    <a:pt x="429768" y="521195"/>
                  </a:lnTo>
                  <a:lnTo>
                    <a:pt x="429158" y="525462"/>
                  </a:lnTo>
                  <a:lnTo>
                    <a:pt x="422148" y="504431"/>
                  </a:lnTo>
                  <a:lnTo>
                    <a:pt x="413004" y="489191"/>
                  </a:lnTo>
                  <a:lnTo>
                    <a:pt x="406908" y="481571"/>
                  </a:lnTo>
                  <a:lnTo>
                    <a:pt x="402336" y="475475"/>
                  </a:lnTo>
                  <a:lnTo>
                    <a:pt x="367284" y="457187"/>
                  </a:lnTo>
                  <a:lnTo>
                    <a:pt x="76200" y="457187"/>
                  </a:lnTo>
                  <a:lnTo>
                    <a:pt x="68580" y="455663"/>
                  </a:lnTo>
                  <a:lnTo>
                    <a:pt x="56388" y="452615"/>
                  </a:lnTo>
                  <a:lnTo>
                    <a:pt x="50292" y="449567"/>
                  </a:lnTo>
                  <a:lnTo>
                    <a:pt x="45720" y="444995"/>
                  </a:lnTo>
                  <a:lnTo>
                    <a:pt x="39624" y="440423"/>
                  </a:lnTo>
                  <a:lnTo>
                    <a:pt x="18288" y="406895"/>
                  </a:lnTo>
                  <a:lnTo>
                    <a:pt x="10668" y="368795"/>
                  </a:lnTo>
                  <a:lnTo>
                    <a:pt x="10668" y="359651"/>
                  </a:lnTo>
                  <a:lnTo>
                    <a:pt x="0" y="359651"/>
                  </a:lnTo>
                  <a:lnTo>
                    <a:pt x="1524" y="370319"/>
                  </a:lnTo>
                  <a:lnTo>
                    <a:pt x="1524" y="380987"/>
                  </a:lnTo>
                  <a:lnTo>
                    <a:pt x="4572" y="391655"/>
                  </a:lnTo>
                  <a:lnTo>
                    <a:pt x="27432" y="441947"/>
                  </a:lnTo>
                  <a:lnTo>
                    <a:pt x="76200" y="466331"/>
                  </a:lnTo>
                  <a:lnTo>
                    <a:pt x="364236" y="466331"/>
                  </a:lnTo>
                  <a:lnTo>
                    <a:pt x="371856" y="467855"/>
                  </a:lnTo>
                  <a:lnTo>
                    <a:pt x="377952" y="469379"/>
                  </a:lnTo>
                  <a:lnTo>
                    <a:pt x="384048" y="473951"/>
                  </a:lnTo>
                  <a:lnTo>
                    <a:pt x="388620" y="476999"/>
                  </a:lnTo>
                  <a:lnTo>
                    <a:pt x="394716" y="481571"/>
                  </a:lnTo>
                  <a:lnTo>
                    <a:pt x="408432" y="499859"/>
                  </a:lnTo>
                  <a:lnTo>
                    <a:pt x="413004" y="507479"/>
                  </a:lnTo>
                  <a:lnTo>
                    <a:pt x="416052" y="516623"/>
                  </a:lnTo>
                  <a:lnTo>
                    <a:pt x="419100" y="524243"/>
                  </a:lnTo>
                  <a:lnTo>
                    <a:pt x="422148" y="533387"/>
                  </a:lnTo>
                  <a:lnTo>
                    <a:pt x="423672" y="542531"/>
                  </a:lnTo>
                  <a:lnTo>
                    <a:pt x="423672" y="553199"/>
                  </a:lnTo>
                  <a:lnTo>
                    <a:pt x="425196" y="562343"/>
                  </a:lnTo>
                  <a:lnTo>
                    <a:pt x="425196" y="565391"/>
                  </a:lnTo>
                  <a:lnTo>
                    <a:pt x="426720" y="568439"/>
                  </a:lnTo>
                  <a:lnTo>
                    <a:pt x="431292" y="568439"/>
                  </a:lnTo>
                  <a:lnTo>
                    <a:pt x="434340" y="565391"/>
                  </a:lnTo>
                  <a:lnTo>
                    <a:pt x="434340" y="553199"/>
                  </a:lnTo>
                  <a:lnTo>
                    <a:pt x="435864" y="542531"/>
                  </a:lnTo>
                  <a:lnTo>
                    <a:pt x="454152" y="493763"/>
                  </a:lnTo>
                  <a:lnTo>
                    <a:pt x="475488" y="473951"/>
                  </a:lnTo>
                  <a:lnTo>
                    <a:pt x="480060" y="470903"/>
                  </a:lnTo>
                  <a:lnTo>
                    <a:pt x="486156" y="467855"/>
                  </a:lnTo>
                  <a:lnTo>
                    <a:pt x="493776" y="466331"/>
                  </a:lnTo>
                  <a:lnTo>
                    <a:pt x="783336" y="466331"/>
                  </a:lnTo>
                  <a:lnTo>
                    <a:pt x="798576" y="463283"/>
                  </a:lnTo>
                  <a:lnTo>
                    <a:pt x="830580" y="440423"/>
                  </a:lnTo>
                  <a:lnTo>
                    <a:pt x="836676" y="434327"/>
                  </a:lnTo>
                  <a:lnTo>
                    <a:pt x="854964" y="390131"/>
                  </a:lnTo>
                  <a:lnTo>
                    <a:pt x="858012" y="370319"/>
                  </a:lnTo>
                  <a:lnTo>
                    <a:pt x="858012" y="359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8432" y="3627120"/>
              <a:ext cx="175259" cy="2727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5575" y="4338827"/>
              <a:ext cx="1776983" cy="2880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21239" y="2874276"/>
              <a:ext cx="1106805" cy="1143000"/>
            </a:xfrm>
            <a:custGeom>
              <a:avLst/>
              <a:gdLst/>
              <a:ahLst/>
              <a:cxnLst/>
              <a:rect l="l" t="t" r="r" b="b"/>
              <a:pathLst>
                <a:path w="1106804" h="1143000">
                  <a:moveTo>
                    <a:pt x="1066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0668" y="9144"/>
                  </a:lnTo>
                  <a:lnTo>
                    <a:pt x="10668" y="0"/>
                  </a:lnTo>
                  <a:close/>
                </a:path>
                <a:path w="1106804" h="1143000">
                  <a:moveTo>
                    <a:pt x="28956" y="0"/>
                  </a:moveTo>
                  <a:lnTo>
                    <a:pt x="19812" y="0"/>
                  </a:lnTo>
                  <a:lnTo>
                    <a:pt x="19812" y="9144"/>
                  </a:lnTo>
                  <a:lnTo>
                    <a:pt x="28956" y="9144"/>
                  </a:lnTo>
                  <a:lnTo>
                    <a:pt x="28956" y="0"/>
                  </a:lnTo>
                  <a:close/>
                </a:path>
                <a:path w="1106804" h="1143000">
                  <a:moveTo>
                    <a:pt x="48768" y="0"/>
                  </a:moveTo>
                  <a:lnTo>
                    <a:pt x="38100" y="0"/>
                  </a:lnTo>
                  <a:lnTo>
                    <a:pt x="38100" y="9144"/>
                  </a:lnTo>
                  <a:lnTo>
                    <a:pt x="48768" y="9144"/>
                  </a:lnTo>
                  <a:lnTo>
                    <a:pt x="48768" y="0"/>
                  </a:lnTo>
                  <a:close/>
                </a:path>
                <a:path w="1106804" h="1143000">
                  <a:moveTo>
                    <a:pt x="67056" y="0"/>
                  </a:moveTo>
                  <a:lnTo>
                    <a:pt x="57912" y="0"/>
                  </a:lnTo>
                  <a:lnTo>
                    <a:pt x="57912" y="9144"/>
                  </a:lnTo>
                  <a:lnTo>
                    <a:pt x="67056" y="9144"/>
                  </a:lnTo>
                  <a:lnTo>
                    <a:pt x="67056" y="0"/>
                  </a:lnTo>
                  <a:close/>
                </a:path>
                <a:path w="1106804" h="1143000">
                  <a:moveTo>
                    <a:pt x="86868" y="0"/>
                  </a:moveTo>
                  <a:lnTo>
                    <a:pt x="76200" y="0"/>
                  </a:lnTo>
                  <a:lnTo>
                    <a:pt x="76200" y="9144"/>
                  </a:lnTo>
                  <a:lnTo>
                    <a:pt x="86868" y="9144"/>
                  </a:lnTo>
                  <a:lnTo>
                    <a:pt x="86868" y="0"/>
                  </a:lnTo>
                  <a:close/>
                </a:path>
                <a:path w="1106804" h="1143000">
                  <a:moveTo>
                    <a:pt x="105168" y="0"/>
                  </a:moveTo>
                  <a:lnTo>
                    <a:pt x="96024" y="0"/>
                  </a:lnTo>
                  <a:lnTo>
                    <a:pt x="96024" y="9144"/>
                  </a:lnTo>
                  <a:lnTo>
                    <a:pt x="105168" y="9144"/>
                  </a:lnTo>
                  <a:lnTo>
                    <a:pt x="105168" y="0"/>
                  </a:lnTo>
                  <a:close/>
                </a:path>
                <a:path w="1106804" h="1143000">
                  <a:moveTo>
                    <a:pt x="124980" y="0"/>
                  </a:moveTo>
                  <a:lnTo>
                    <a:pt x="114312" y="0"/>
                  </a:lnTo>
                  <a:lnTo>
                    <a:pt x="114312" y="9144"/>
                  </a:lnTo>
                  <a:lnTo>
                    <a:pt x="124980" y="9144"/>
                  </a:lnTo>
                  <a:lnTo>
                    <a:pt x="124980" y="0"/>
                  </a:lnTo>
                  <a:close/>
                </a:path>
                <a:path w="1106804" h="1143000">
                  <a:moveTo>
                    <a:pt x="143268" y="0"/>
                  </a:moveTo>
                  <a:lnTo>
                    <a:pt x="134124" y="0"/>
                  </a:lnTo>
                  <a:lnTo>
                    <a:pt x="134124" y="9144"/>
                  </a:lnTo>
                  <a:lnTo>
                    <a:pt x="143268" y="9144"/>
                  </a:lnTo>
                  <a:lnTo>
                    <a:pt x="143268" y="0"/>
                  </a:lnTo>
                  <a:close/>
                </a:path>
                <a:path w="1106804" h="1143000">
                  <a:moveTo>
                    <a:pt x="163080" y="0"/>
                  </a:moveTo>
                  <a:lnTo>
                    <a:pt x="152412" y="0"/>
                  </a:lnTo>
                  <a:lnTo>
                    <a:pt x="152412" y="9144"/>
                  </a:lnTo>
                  <a:lnTo>
                    <a:pt x="163080" y="9144"/>
                  </a:lnTo>
                  <a:lnTo>
                    <a:pt x="163080" y="0"/>
                  </a:lnTo>
                  <a:close/>
                </a:path>
                <a:path w="1106804" h="1143000">
                  <a:moveTo>
                    <a:pt x="181368" y="0"/>
                  </a:moveTo>
                  <a:lnTo>
                    <a:pt x="172224" y="0"/>
                  </a:lnTo>
                  <a:lnTo>
                    <a:pt x="172224" y="9144"/>
                  </a:lnTo>
                  <a:lnTo>
                    <a:pt x="181368" y="9144"/>
                  </a:lnTo>
                  <a:lnTo>
                    <a:pt x="181368" y="0"/>
                  </a:lnTo>
                  <a:close/>
                </a:path>
                <a:path w="1106804" h="1143000">
                  <a:moveTo>
                    <a:pt x="201168" y="0"/>
                  </a:moveTo>
                  <a:lnTo>
                    <a:pt x="190500" y="0"/>
                  </a:lnTo>
                  <a:lnTo>
                    <a:pt x="190500" y="9144"/>
                  </a:lnTo>
                  <a:lnTo>
                    <a:pt x="201168" y="9144"/>
                  </a:lnTo>
                  <a:lnTo>
                    <a:pt x="201168" y="0"/>
                  </a:lnTo>
                  <a:close/>
                </a:path>
                <a:path w="1106804" h="1143000">
                  <a:moveTo>
                    <a:pt x="219456" y="0"/>
                  </a:moveTo>
                  <a:lnTo>
                    <a:pt x="210312" y="0"/>
                  </a:lnTo>
                  <a:lnTo>
                    <a:pt x="210312" y="9144"/>
                  </a:lnTo>
                  <a:lnTo>
                    <a:pt x="219456" y="9144"/>
                  </a:lnTo>
                  <a:lnTo>
                    <a:pt x="219456" y="0"/>
                  </a:lnTo>
                  <a:close/>
                </a:path>
                <a:path w="1106804" h="1143000">
                  <a:moveTo>
                    <a:pt x="239268" y="0"/>
                  </a:moveTo>
                  <a:lnTo>
                    <a:pt x="228600" y="0"/>
                  </a:lnTo>
                  <a:lnTo>
                    <a:pt x="228600" y="9144"/>
                  </a:lnTo>
                  <a:lnTo>
                    <a:pt x="239268" y="9144"/>
                  </a:lnTo>
                  <a:lnTo>
                    <a:pt x="239268" y="0"/>
                  </a:lnTo>
                  <a:close/>
                </a:path>
                <a:path w="1106804" h="1143000">
                  <a:moveTo>
                    <a:pt x="257556" y="0"/>
                  </a:moveTo>
                  <a:lnTo>
                    <a:pt x="248412" y="0"/>
                  </a:lnTo>
                  <a:lnTo>
                    <a:pt x="248412" y="9144"/>
                  </a:lnTo>
                  <a:lnTo>
                    <a:pt x="257556" y="9144"/>
                  </a:lnTo>
                  <a:lnTo>
                    <a:pt x="257556" y="0"/>
                  </a:lnTo>
                  <a:close/>
                </a:path>
                <a:path w="1106804" h="1143000">
                  <a:moveTo>
                    <a:pt x="277368" y="0"/>
                  </a:moveTo>
                  <a:lnTo>
                    <a:pt x="266700" y="0"/>
                  </a:lnTo>
                  <a:lnTo>
                    <a:pt x="266700" y="9144"/>
                  </a:lnTo>
                  <a:lnTo>
                    <a:pt x="277368" y="9144"/>
                  </a:lnTo>
                  <a:lnTo>
                    <a:pt x="277368" y="0"/>
                  </a:lnTo>
                  <a:close/>
                </a:path>
                <a:path w="1106804" h="1143000">
                  <a:moveTo>
                    <a:pt x="295668" y="0"/>
                  </a:moveTo>
                  <a:lnTo>
                    <a:pt x="286524" y="0"/>
                  </a:lnTo>
                  <a:lnTo>
                    <a:pt x="286524" y="9144"/>
                  </a:lnTo>
                  <a:lnTo>
                    <a:pt x="295668" y="9144"/>
                  </a:lnTo>
                  <a:lnTo>
                    <a:pt x="295668" y="0"/>
                  </a:lnTo>
                  <a:close/>
                </a:path>
                <a:path w="1106804" h="1143000">
                  <a:moveTo>
                    <a:pt x="315480" y="0"/>
                  </a:moveTo>
                  <a:lnTo>
                    <a:pt x="304812" y="0"/>
                  </a:lnTo>
                  <a:lnTo>
                    <a:pt x="304812" y="9144"/>
                  </a:lnTo>
                  <a:lnTo>
                    <a:pt x="315480" y="9144"/>
                  </a:lnTo>
                  <a:lnTo>
                    <a:pt x="315480" y="0"/>
                  </a:lnTo>
                  <a:close/>
                </a:path>
                <a:path w="1106804" h="1143000">
                  <a:moveTo>
                    <a:pt x="333768" y="0"/>
                  </a:moveTo>
                  <a:lnTo>
                    <a:pt x="324624" y="0"/>
                  </a:lnTo>
                  <a:lnTo>
                    <a:pt x="324624" y="9144"/>
                  </a:lnTo>
                  <a:lnTo>
                    <a:pt x="333768" y="9144"/>
                  </a:lnTo>
                  <a:lnTo>
                    <a:pt x="333768" y="0"/>
                  </a:lnTo>
                  <a:close/>
                </a:path>
                <a:path w="1106804" h="1143000">
                  <a:moveTo>
                    <a:pt x="353580" y="0"/>
                  </a:moveTo>
                  <a:lnTo>
                    <a:pt x="342912" y="0"/>
                  </a:lnTo>
                  <a:lnTo>
                    <a:pt x="342912" y="9144"/>
                  </a:lnTo>
                  <a:lnTo>
                    <a:pt x="353580" y="9144"/>
                  </a:lnTo>
                  <a:lnTo>
                    <a:pt x="353580" y="0"/>
                  </a:lnTo>
                  <a:close/>
                </a:path>
                <a:path w="1106804" h="1143000">
                  <a:moveTo>
                    <a:pt x="371868" y="0"/>
                  </a:moveTo>
                  <a:lnTo>
                    <a:pt x="362724" y="0"/>
                  </a:lnTo>
                  <a:lnTo>
                    <a:pt x="362724" y="9144"/>
                  </a:lnTo>
                  <a:lnTo>
                    <a:pt x="371868" y="9144"/>
                  </a:lnTo>
                  <a:lnTo>
                    <a:pt x="371868" y="0"/>
                  </a:lnTo>
                  <a:close/>
                </a:path>
                <a:path w="1106804" h="1143000">
                  <a:moveTo>
                    <a:pt x="391668" y="0"/>
                  </a:moveTo>
                  <a:lnTo>
                    <a:pt x="381000" y="0"/>
                  </a:lnTo>
                  <a:lnTo>
                    <a:pt x="381000" y="9144"/>
                  </a:lnTo>
                  <a:lnTo>
                    <a:pt x="391668" y="9144"/>
                  </a:lnTo>
                  <a:lnTo>
                    <a:pt x="391668" y="0"/>
                  </a:lnTo>
                  <a:close/>
                </a:path>
                <a:path w="1106804" h="1143000">
                  <a:moveTo>
                    <a:pt x="409956" y="0"/>
                  </a:moveTo>
                  <a:lnTo>
                    <a:pt x="400812" y="0"/>
                  </a:lnTo>
                  <a:lnTo>
                    <a:pt x="400812" y="9144"/>
                  </a:lnTo>
                  <a:lnTo>
                    <a:pt x="409956" y="9144"/>
                  </a:lnTo>
                  <a:lnTo>
                    <a:pt x="409956" y="0"/>
                  </a:lnTo>
                  <a:close/>
                </a:path>
                <a:path w="1106804" h="1143000">
                  <a:moveTo>
                    <a:pt x="429768" y="0"/>
                  </a:moveTo>
                  <a:lnTo>
                    <a:pt x="419100" y="0"/>
                  </a:lnTo>
                  <a:lnTo>
                    <a:pt x="419100" y="9144"/>
                  </a:lnTo>
                  <a:lnTo>
                    <a:pt x="429768" y="9144"/>
                  </a:lnTo>
                  <a:lnTo>
                    <a:pt x="429768" y="0"/>
                  </a:lnTo>
                  <a:close/>
                </a:path>
                <a:path w="1106804" h="1143000">
                  <a:moveTo>
                    <a:pt x="448056" y="0"/>
                  </a:moveTo>
                  <a:lnTo>
                    <a:pt x="438912" y="0"/>
                  </a:lnTo>
                  <a:lnTo>
                    <a:pt x="438912" y="9144"/>
                  </a:lnTo>
                  <a:lnTo>
                    <a:pt x="448056" y="9144"/>
                  </a:lnTo>
                  <a:lnTo>
                    <a:pt x="448056" y="0"/>
                  </a:lnTo>
                  <a:close/>
                </a:path>
                <a:path w="1106804" h="1143000">
                  <a:moveTo>
                    <a:pt x="467868" y="0"/>
                  </a:moveTo>
                  <a:lnTo>
                    <a:pt x="457200" y="0"/>
                  </a:lnTo>
                  <a:lnTo>
                    <a:pt x="457200" y="9144"/>
                  </a:lnTo>
                  <a:lnTo>
                    <a:pt x="467868" y="9144"/>
                  </a:lnTo>
                  <a:lnTo>
                    <a:pt x="467868" y="0"/>
                  </a:lnTo>
                  <a:close/>
                </a:path>
                <a:path w="1106804" h="1143000">
                  <a:moveTo>
                    <a:pt x="486168" y="0"/>
                  </a:moveTo>
                  <a:lnTo>
                    <a:pt x="477024" y="0"/>
                  </a:lnTo>
                  <a:lnTo>
                    <a:pt x="477024" y="9144"/>
                  </a:lnTo>
                  <a:lnTo>
                    <a:pt x="486168" y="9144"/>
                  </a:lnTo>
                  <a:lnTo>
                    <a:pt x="486168" y="0"/>
                  </a:lnTo>
                  <a:close/>
                </a:path>
                <a:path w="1106804" h="1143000">
                  <a:moveTo>
                    <a:pt x="505980" y="0"/>
                  </a:moveTo>
                  <a:lnTo>
                    <a:pt x="495312" y="0"/>
                  </a:lnTo>
                  <a:lnTo>
                    <a:pt x="495312" y="9144"/>
                  </a:lnTo>
                  <a:lnTo>
                    <a:pt x="505980" y="9144"/>
                  </a:lnTo>
                  <a:lnTo>
                    <a:pt x="505980" y="0"/>
                  </a:lnTo>
                  <a:close/>
                </a:path>
                <a:path w="1106804" h="1143000">
                  <a:moveTo>
                    <a:pt x="524268" y="0"/>
                  </a:moveTo>
                  <a:lnTo>
                    <a:pt x="515124" y="0"/>
                  </a:lnTo>
                  <a:lnTo>
                    <a:pt x="515124" y="9144"/>
                  </a:lnTo>
                  <a:lnTo>
                    <a:pt x="524268" y="9144"/>
                  </a:lnTo>
                  <a:lnTo>
                    <a:pt x="524268" y="0"/>
                  </a:lnTo>
                  <a:close/>
                </a:path>
                <a:path w="1106804" h="1143000">
                  <a:moveTo>
                    <a:pt x="544080" y="0"/>
                  </a:moveTo>
                  <a:lnTo>
                    <a:pt x="533412" y="0"/>
                  </a:lnTo>
                  <a:lnTo>
                    <a:pt x="533412" y="9144"/>
                  </a:lnTo>
                  <a:lnTo>
                    <a:pt x="544080" y="9144"/>
                  </a:lnTo>
                  <a:lnTo>
                    <a:pt x="544080" y="0"/>
                  </a:lnTo>
                  <a:close/>
                </a:path>
                <a:path w="1106804" h="1143000">
                  <a:moveTo>
                    <a:pt x="562368" y="0"/>
                  </a:moveTo>
                  <a:lnTo>
                    <a:pt x="553224" y="0"/>
                  </a:lnTo>
                  <a:lnTo>
                    <a:pt x="553224" y="9144"/>
                  </a:lnTo>
                  <a:lnTo>
                    <a:pt x="562368" y="9144"/>
                  </a:lnTo>
                  <a:lnTo>
                    <a:pt x="562368" y="0"/>
                  </a:lnTo>
                  <a:close/>
                </a:path>
                <a:path w="1106804" h="1143000">
                  <a:moveTo>
                    <a:pt x="582168" y="0"/>
                  </a:moveTo>
                  <a:lnTo>
                    <a:pt x="571500" y="0"/>
                  </a:lnTo>
                  <a:lnTo>
                    <a:pt x="571500" y="9144"/>
                  </a:lnTo>
                  <a:lnTo>
                    <a:pt x="582168" y="9144"/>
                  </a:lnTo>
                  <a:lnTo>
                    <a:pt x="582168" y="0"/>
                  </a:lnTo>
                  <a:close/>
                </a:path>
                <a:path w="1106804" h="1143000">
                  <a:moveTo>
                    <a:pt x="600456" y="0"/>
                  </a:moveTo>
                  <a:lnTo>
                    <a:pt x="591312" y="0"/>
                  </a:lnTo>
                  <a:lnTo>
                    <a:pt x="591312" y="9144"/>
                  </a:lnTo>
                  <a:lnTo>
                    <a:pt x="600456" y="9144"/>
                  </a:lnTo>
                  <a:lnTo>
                    <a:pt x="600456" y="0"/>
                  </a:lnTo>
                  <a:close/>
                </a:path>
                <a:path w="1106804" h="1143000">
                  <a:moveTo>
                    <a:pt x="620268" y="0"/>
                  </a:moveTo>
                  <a:lnTo>
                    <a:pt x="609600" y="0"/>
                  </a:lnTo>
                  <a:lnTo>
                    <a:pt x="609600" y="9144"/>
                  </a:lnTo>
                  <a:lnTo>
                    <a:pt x="620268" y="9144"/>
                  </a:lnTo>
                  <a:lnTo>
                    <a:pt x="620268" y="0"/>
                  </a:lnTo>
                  <a:close/>
                </a:path>
                <a:path w="1106804" h="1143000">
                  <a:moveTo>
                    <a:pt x="638556" y="0"/>
                  </a:moveTo>
                  <a:lnTo>
                    <a:pt x="629412" y="0"/>
                  </a:lnTo>
                  <a:lnTo>
                    <a:pt x="629412" y="9144"/>
                  </a:lnTo>
                  <a:lnTo>
                    <a:pt x="638556" y="9144"/>
                  </a:lnTo>
                  <a:lnTo>
                    <a:pt x="638556" y="0"/>
                  </a:lnTo>
                  <a:close/>
                </a:path>
                <a:path w="1106804" h="1143000">
                  <a:moveTo>
                    <a:pt x="658368" y="0"/>
                  </a:moveTo>
                  <a:lnTo>
                    <a:pt x="647700" y="0"/>
                  </a:lnTo>
                  <a:lnTo>
                    <a:pt x="647700" y="9144"/>
                  </a:lnTo>
                  <a:lnTo>
                    <a:pt x="658368" y="9144"/>
                  </a:lnTo>
                  <a:lnTo>
                    <a:pt x="658368" y="0"/>
                  </a:lnTo>
                  <a:close/>
                </a:path>
                <a:path w="1106804" h="1143000">
                  <a:moveTo>
                    <a:pt x="676668" y="0"/>
                  </a:moveTo>
                  <a:lnTo>
                    <a:pt x="667524" y="0"/>
                  </a:lnTo>
                  <a:lnTo>
                    <a:pt x="667524" y="9144"/>
                  </a:lnTo>
                  <a:lnTo>
                    <a:pt x="676668" y="9144"/>
                  </a:lnTo>
                  <a:lnTo>
                    <a:pt x="676668" y="0"/>
                  </a:lnTo>
                  <a:close/>
                </a:path>
                <a:path w="1106804" h="1143000">
                  <a:moveTo>
                    <a:pt x="696480" y="0"/>
                  </a:moveTo>
                  <a:lnTo>
                    <a:pt x="685812" y="0"/>
                  </a:lnTo>
                  <a:lnTo>
                    <a:pt x="685812" y="9144"/>
                  </a:lnTo>
                  <a:lnTo>
                    <a:pt x="696480" y="9144"/>
                  </a:lnTo>
                  <a:lnTo>
                    <a:pt x="696480" y="0"/>
                  </a:lnTo>
                  <a:close/>
                </a:path>
                <a:path w="1106804" h="1143000">
                  <a:moveTo>
                    <a:pt x="714768" y="0"/>
                  </a:moveTo>
                  <a:lnTo>
                    <a:pt x="705624" y="0"/>
                  </a:lnTo>
                  <a:lnTo>
                    <a:pt x="705624" y="9144"/>
                  </a:lnTo>
                  <a:lnTo>
                    <a:pt x="714768" y="9144"/>
                  </a:lnTo>
                  <a:lnTo>
                    <a:pt x="714768" y="0"/>
                  </a:lnTo>
                  <a:close/>
                </a:path>
                <a:path w="1106804" h="1143000">
                  <a:moveTo>
                    <a:pt x="734580" y="0"/>
                  </a:moveTo>
                  <a:lnTo>
                    <a:pt x="723912" y="0"/>
                  </a:lnTo>
                  <a:lnTo>
                    <a:pt x="723912" y="9144"/>
                  </a:lnTo>
                  <a:lnTo>
                    <a:pt x="734580" y="9144"/>
                  </a:lnTo>
                  <a:lnTo>
                    <a:pt x="734580" y="0"/>
                  </a:lnTo>
                  <a:close/>
                </a:path>
                <a:path w="1106804" h="1143000">
                  <a:moveTo>
                    <a:pt x="752868" y="0"/>
                  </a:moveTo>
                  <a:lnTo>
                    <a:pt x="743724" y="0"/>
                  </a:lnTo>
                  <a:lnTo>
                    <a:pt x="743724" y="9144"/>
                  </a:lnTo>
                  <a:lnTo>
                    <a:pt x="752868" y="9144"/>
                  </a:lnTo>
                  <a:lnTo>
                    <a:pt x="752868" y="0"/>
                  </a:lnTo>
                  <a:close/>
                </a:path>
                <a:path w="1106804" h="1143000">
                  <a:moveTo>
                    <a:pt x="772680" y="0"/>
                  </a:moveTo>
                  <a:lnTo>
                    <a:pt x="762012" y="0"/>
                  </a:lnTo>
                  <a:lnTo>
                    <a:pt x="762012" y="9144"/>
                  </a:lnTo>
                  <a:lnTo>
                    <a:pt x="772680" y="9144"/>
                  </a:lnTo>
                  <a:lnTo>
                    <a:pt x="772680" y="0"/>
                  </a:lnTo>
                  <a:close/>
                </a:path>
                <a:path w="1106804" h="1143000">
                  <a:moveTo>
                    <a:pt x="790968" y="0"/>
                  </a:moveTo>
                  <a:lnTo>
                    <a:pt x="781824" y="0"/>
                  </a:lnTo>
                  <a:lnTo>
                    <a:pt x="781824" y="9144"/>
                  </a:lnTo>
                  <a:lnTo>
                    <a:pt x="790968" y="9144"/>
                  </a:lnTo>
                  <a:lnTo>
                    <a:pt x="790968" y="0"/>
                  </a:lnTo>
                  <a:close/>
                </a:path>
                <a:path w="1106804" h="1143000">
                  <a:moveTo>
                    <a:pt x="810780" y="0"/>
                  </a:moveTo>
                  <a:lnTo>
                    <a:pt x="800112" y="0"/>
                  </a:lnTo>
                  <a:lnTo>
                    <a:pt x="800112" y="9144"/>
                  </a:lnTo>
                  <a:lnTo>
                    <a:pt x="810780" y="9144"/>
                  </a:lnTo>
                  <a:lnTo>
                    <a:pt x="810780" y="0"/>
                  </a:lnTo>
                  <a:close/>
                </a:path>
                <a:path w="1106804" h="1143000">
                  <a:moveTo>
                    <a:pt x="829068" y="0"/>
                  </a:moveTo>
                  <a:lnTo>
                    <a:pt x="819924" y="0"/>
                  </a:lnTo>
                  <a:lnTo>
                    <a:pt x="819924" y="9144"/>
                  </a:lnTo>
                  <a:lnTo>
                    <a:pt x="829068" y="9144"/>
                  </a:lnTo>
                  <a:lnTo>
                    <a:pt x="829068" y="0"/>
                  </a:lnTo>
                  <a:close/>
                </a:path>
                <a:path w="1106804" h="1143000">
                  <a:moveTo>
                    <a:pt x="839736" y="0"/>
                  </a:moveTo>
                  <a:lnTo>
                    <a:pt x="838212" y="0"/>
                  </a:lnTo>
                  <a:lnTo>
                    <a:pt x="838212" y="9144"/>
                  </a:lnTo>
                  <a:lnTo>
                    <a:pt x="839736" y="9144"/>
                  </a:lnTo>
                  <a:lnTo>
                    <a:pt x="839736" y="0"/>
                  </a:lnTo>
                  <a:close/>
                </a:path>
                <a:path w="1106804" h="1143000">
                  <a:moveTo>
                    <a:pt x="1106424" y="571500"/>
                  </a:moveTo>
                  <a:lnTo>
                    <a:pt x="1104900" y="568452"/>
                  </a:lnTo>
                  <a:lnTo>
                    <a:pt x="1101852" y="568452"/>
                  </a:lnTo>
                  <a:lnTo>
                    <a:pt x="1092708" y="568452"/>
                  </a:lnTo>
                  <a:lnTo>
                    <a:pt x="1040892" y="548640"/>
                  </a:lnTo>
                  <a:lnTo>
                    <a:pt x="1010412" y="505968"/>
                  </a:lnTo>
                  <a:lnTo>
                    <a:pt x="1005840" y="489204"/>
                  </a:lnTo>
                  <a:lnTo>
                    <a:pt x="1005840" y="103632"/>
                  </a:lnTo>
                  <a:lnTo>
                    <a:pt x="1004316" y="92964"/>
                  </a:lnTo>
                  <a:lnTo>
                    <a:pt x="992124" y="56388"/>
                  </a:lnTo>
                  <a:lnTo>
                    <a:pt x="958596" y="21336"/>
                  </a:lnTo>
                  <a:lnTo>
                    <a:pt x="920496" y="6096"/>
                  </a:lnTo>
                  <a:lnTo>
                    <a:pt x="909828" y="4572"/>
                  </a:lnTo>
                  <a:lnTo>
                    <a:pt x="899160" y="4572"/>
                  </a:lnTo>
                  <a:lnTo>
                    <a:pt x="899160" y="13716"/>
                  </a:lnTo>
                  <a:lnTo>
                    <a:pt x="908304" y="15240"/>
                  </a:lnTo>
                  <a:lnTo>
                    <a:pt x="918972" y="15240"/>
                  </a:lnTo>
                  <a:lnTo>
                    <a:pt x="937260" y="21336"/>
                  </a:lnTo>
                  <a:lnTo>
                    <a:pt x="944880" y="24384"/>
                  </a:lnTo>
                  <a:lnTo>
                    <a:pt x="952500" y="28956"/>
                  </a:lnTo>
                  <a:lnTo>
                    <a:pt x="960120" y="35052"/>
                  </a:lnTo>
                  <a:lnTo>
                    <a:pt x="967740" y="39624"/>
                  </a:lnTo>
                  <a:lnTo>
                    <a:pt x="973836" y="47244"/>
                  </a:lnTo>
                  <a:lnTo>
                    <a:pt x="979932" y="53340"/>
                  </a:lnTo>
                  <a:lnTo>
                    <a:pt x="984504" y="60960"/>
                  </a:lnTo>
                  <a:lnTo>
                    <a:pt x="987552" y="68580"/>
                  </a:lnTo>
                  <a:lnTo>
                    <a:pt x="992124" y="76200"/>
                  </a:lnTo>
                  <a:lnTo>
                    <a:pt x="995172" y="94488"/>
                  </a:lnTo>
                  <a:lnTo>
                    <a:pt x="995172" y="480060"/>
                  </a:lnTo>
                  <a:lnTo>
                    <a:pt x="996696" y="490728"/>
                  </a:lnTo>
                  <a:lnTo>
                    <a:pt x="1008888" y="527304"/>
                  </a:lnTo>
                  <a:lnTo>
                    <a:pt x="1042416" y="562356"/>
                  </a:lnTo>
                  <a:lnTo>
                    <a:pt x="1068095" y="573608"/>
                  </a:lnTo>
                  <a:lnTo>
                    <a:pt x="1060704" y="576072"/>
                  </a:lnTo>
                  <a:lnTo>
                    <a:pt x="1027176" y="597408"/>
                  </a:lnTo>
                  <a:lnTo>
                    <a:pt x="1004316" y="629412"/>
                  </a:lnTo>
                  <a:lnTo>
                    <a:pt x="996696" y="658368"/>
                  </a:lnTo>
                  <a:lnTo>
                    <a:pt x="995172" y="667512"/>
                  </a:lnTo>
                  <a:lnTo>
                    <a:pt x="995172" y="1053084"/>
                  </a:lnTo>
                  <a:lnTo>
                    <a:pt x="993648" y="1062228"/>
                  </a:lnTo>
                  <a:lnTo>
                    <a:pt x="961644" y="1112520"/>
                  </a:lnTo>
                  <a:lnTo>
                    <a:pt x="944880" y="1121664"/>
                  </a:lnTo>
                  <a:lnTo>
                    <a:pt x="937260" y="1126236"/>
                  </a:lnTo>
                  <a:lnTo>
                    <a:pt x="928116" y="1129284"/>
                  </a:lnTo>
                  <a:lnTo>
                    <a:pt x="909828" y="1132332"/>
                  </a:lnTo>
                  <a:lnTo>
                    <a:pt x="899160" y="1133856"/>
                  </a:lnTo>
                  <a:lnTo>
                    <a:pt x="899160" y="1143000"/>
                  </a:lnTo>
                  <a:lnTo>
                    <a:pt x="909828" y="1143000"/>
                  </a:lnTo>
                  <a:lnTo>
                    <a:pt x="920496" y="1141476"/>
                  </a:lnTo>
                  <a:lnTo>
                    <a:pt x="929640" y="1138428"/>
                  </a:lnTo>
                  <a:lnTo>
                    <a:pt x="940308" y="1135380"/>
                  </a:lnTo>
                  <a:lnTo>
                    <a:pt x="958596" y="1126236"/>
                  </a:lnTo>
                  <a:lnTo>
                    <a:pt x="981456" y="1107948"/>
                  </a:lnTo>
                  <a:lnTo>
                    <a:pt x="987552" y="1100328"/>
                  </a:lnTo>
                  <a:lnTo>
                    <a:pt x="992124" y="1091184"/>
                  </a:lnTo>
                  <a:lnTo>
                    <a:pt x="996696" y="1083564"/>
                  </a:lnTo>
                  <a:lnTo>
                    <a:pt x="1001268" y="1074420"/>
                  </a:lnTo>
                  <a:lnTo>
                    <a:pt x="1002792" y="1063752"/>
                  </a:lnTo>
                  <a:lnTo>
                    <a:pt x="1004316" y="1054608"/>
                  </a:lnTo>
                  <a:lnTo>
                    <a:pt x="1005840" y="1043940"/>
                  </a:lnTo>
                  <a:lnTo>
                    <a:pt x="1005840" y="658368"/>
                  </a:lnTo>
                  <a:lnTo>
                    <a:pt x="1007364" y="649224"/>
                  </a:lnTo>
                  <a:lnTo>
                    <a:pt x="1010412" y="641604"/>
                  </a:lnTo>
                  <a:lnTo>
                    <a:pt x="1013460" y="632460"/>
                  </a:lnTo>
                  <a:lnTo>
                    <a:pt x="1016508" y="624840"/>
                  </a:lnTo>
                  <a:lnTo>
                    <a:pt x="1022604" y="617220"/>
                  </a:lnTo>
                  <a:lnTo>
                    <a:pt x="1027176" y="611124"/>
                  </a:lnTo>
                  <a:lnTo>
                    <a:pt x="1033272" y="605028"/>
                  </a:lnTo>
                  <a:lnTo>
                    <a:pt x="1072896" y="582168"/>
                  </a:lnTo>
                  <a:lnTo>
                    <a:pt x="1083564" y="580644"/>
                  </a:lnTo>
                  <a:lnTo>
                    <a:pt x="1092708" y="579120"/>
                  </a:lnTo>
                  <a:lnTo>
                    <a:pt x="1101852" y="579120"/>
                  </a:lnTo>
                  <a:lnTo>
                    <a:pt x="1104900" y="577596"/>
                  </a:lnTo>
                  <a:lnTo>
                    <a:pt x="1106424" y="576072"/>
                  </a:lnTo>
                  <a:lnTo>
                    <a:pt x="1106424" y="571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5023" y="3200400"/>
              <a:ext cx="1979675" cy="44958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03120" y="6403848"/>
            <a:ext cx="5420867" cy="4465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7701" y="787397"/>
            <a:ext cx="5555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10" dirty="0"/>
              <a:t> Transform</a:t>
            </a:r>
            <a:r>
              <a:rPr spc="10" dirty="0"/>
              <a:t> </a:t>
            </a:r>
            <a:r>
              <a:rPr spc="-5" dirty="0"/>
              <a:t>(Impulse</a:t>
            </a:r>
            <a:r>
              <a:rPr spc="-35" dirty="0"/>
              <a:t> </a:t>
            </a:r>
            <a:r>
              <a:rPr spc="-5" dirty="0"/>
              <a:t>Function)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4205" y="1329986"/>
            <a:ext cx="3593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(Heaviside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Step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function):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094" y="1761744"/>
            <a:ext cx="2826600" cy="6997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1244" y="1761744"/>
            <a:ext cx="3660361" cy="6005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2136" y="2785410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spc="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28032" y="3589020"/>
            <a:ext cx="510540" cy="114300"/>
          </a:xfrm>
          <a:custGeom>
            <a:avLst/>
            <a:gdLst/>
            <a:ahLst/>
            <a:cxnLst/>
            <a:rect l="l" t="t" r="r" b="b"/>
            <a:pathLst>
              <a:path w="510539" h="114300">
                <a:moveTo>
                  <a:pt x="396239" y="114300"/>
                </a:moveTo>
                <a:lnTo>
                  <a:pt x="396239" y="0"/>
                </a:lnTo>
                <a:lnTo>
                  <a:pt x="473469" y="38100"/>
                </a:lnTo>
                <a:lnTo>
                  <a:pt x="414528" y="38100"/>
                </a:lnTo>
                <a:lnTo>
                  <a:pt x="414528" y="76200"/>
                </a:lnTo>
                <a:lnTo>
                  <a:pt x="471437" y="76200"/>
                </a:lnTo>
                <a:lnTo>
                  <a:pt x="396239" y="114300"/>
                </a:lnTo>
                <a:close/>
              </a:path>
              <a:path w="510539" h="114300">
                <a:moveTo>
                  <a:pt x="396239" y="76200"/>
                </a:moveTo>
                <a:lnTo>
                  <a:pt x="0" y="76200"/>
                </a:lnTo>
                <a:lnTo>
                  <a:pt x="0" y="38100"/>
                </a:lnTo>
                <a:lnTo>
                  <a:pt x="396239" y="38100"/>
                </a:lnTo>
                <a:lnTo>
                  <a:pt x="396239" y="76200"/>
                </a:lnTo>
                <a:close/>
              </a:path>
              <a:path w="510539" h="114300">
                <a:moveTo>
                  <a:pt x="471437" y="76200"/>
                </a:moveTo>
                <a:lnTo>
                  <a:pt x="414528" y="76200"/>
                </a:lnTo>
                <a:lnTo>
                  <a:pt x="414528" y="38100"/>
                </a:lnTo>
                <a:lnTo>
                  <a:pt x="473469" y="38100"/>
                </a:lnTo>
                <a:lnTo>
                  <a:pt x="510539" y="56388"/>
                </a:lnTo>
                <a:lnTo>
                  <a:pt x="471437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3756" y="3316223"/>
            <a:ext cx="3792107" cy="69922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068058" y="2822255"/>
            <a:ext cx="4660265" cy="1901825"/>
            <a:chOff x="1068058" y="2822255"/>
            <a:chExt cx="4660265" cy="19018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1557" y="2822255"/>
              <a:ext cx="3326181" cy="2666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058" y="3337560"/>
              <a:ext cx="3625580" cy="5990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7298" y="3092950"/>
              <a:ext cx="351750" cy="2325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7295" y="3088741"/>
              <a:ext cx="322995" cy="2448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995" y="4610544"/>
              <a:ext cx="232729" cy="1133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535" y="3930295"/>
              <a:ext cx="1344869" cy="6393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4530" y="4406068"/>
              <a:ext cx="85757" cy="1065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541" y="4093464"/>
              <a:ext cx="2338061" cy="6001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98740" y="3938714"/>
              <a:ext cx="332492" cy="3595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3791" y="3871468"/>
              <a:ext cx="633873" cy="2968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6016" y="3974694"/>
              <a:ext cx="238578" cy="18532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3685" y="4891471"/>
            <a:ext cx="2717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Define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pulse function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9109" y="5364480"/>
            <a:ext cx="1962886" cy="1000241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640835" y="4398264"/>
            <a:ext cx="4287520" cy="1832610"/>
            <a:chOff x="3640835" y="4398264"/>
            <a:chExt cx="4287520" cy="1832610"/>
          </a:xfrm>
        </p:grpSpPr>
        <p:sp>
          <p:nvSpPr>
            <p:cNvPr id="24" name="object 24"/>
            <p:cNvSpPr/>
            <p:nvPr/>
          </p:nvSpPr>
          <p:spPr>
            <a:xfrm>
              <a:off x="6120371" y="4398276"/>
              <a:ext cx="1807845" cy="972819"/>
            </a:xfrm>
            <a:custGeom>
              <a:avLst/>
              <a:gdLst/>
              <a:ahLst/>
              <a:cxnLst/>
              <a:rect l="l" t="t" r="r" b="b"/>
              <a:pathLst>
                <a:path w="1807845" h="972820">
                  <a:moveTo>
                    <a:pt x="1807464" y="835152"/>
                  </a:moveTo>
                  <a:lnTo>
                    <a:pt x="1776450" y="819912"/>
                  </a:lnTo>
                  <a:lnTo>
                    <a:pt x="1720608" y="792480"/>
                  </a:lnTo>
                  <a:lnTo>
                    <a:pt x="1720608" y="819912"/>
                  </a:lnTo>
                  <a:lnTo>
                    <a:pt x="156972" y="819912"/>
                  </a:lnTo>
                  <a:lnTo>
                    <a:pt x="156972" y="85344"/>
                  </a:lnTo>
                  <a:lnTo>
                    <a:pt x="185928" y="85344"/>
                  </a:lnTo>
                  <a:lnTo>
                    <a:pt x="179070" y="71628"/>
                  </a:lnTo>
                  <a:lnTo>
                    <a:pt x="143256" y="0"/>
                  </a:lnTo>
                  <a:lnTo>
                    <a:pt x="100584" y="85344"/>
                  </a:lnTo>
                  <a:lnTo>
                    <a:pt x="128016" y="85344"/>
                  </a:lnTo>
                  <a:lnTo>
                    <a:pt x="128016" y="819912"/>
                  </a:lnTo>
                  <a:lnTo>
                    <a:pt x="0" y="819912"/>
                  </a:lnTo>
                  <a:lnTo>
                    <a:pt x="0" y="848868"/>
                  </a:lnTo>
                  <a:lnTo>
                    <a:pt x="128016" y="848868"/>
                  </a:lnTo>
                  <a:lnTo>
                    <a:pt x="128016" y="972312"/>
                  </a:lnTo>
                  <a:lnTo>
                    <a:pt x="156972" y="972312"/>
                  </a:lnTo>
                  <a:lnTo>
                    <a:pt x="156972" y="848868"/>
                  </a:lnTo>
                  <a:lnTo>
                    <a:pt x="1720608" y="848868"/>
                  </a:lnTo>
                  <a:lnTo>
                    <a:pt x="1720608" y="877824"/>
                  </a:lnTo>
                  <a:lnTo>
                    <a:pt x="1779549" y="848868"/>
                  </a:lnTo>
                  <a:lnTo>
                    <a:pt x="1807464" y="835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63627" y="4692408"/>
              <a:ext cx="561340" cy="541020"/>
            </a:xfrm>
            <a:custGeom>
              <a:avLst/>
              <a:gdLst/>
              <a:ahLst/>
              <a:cxnLst/>
              <a:rect l="l" t="t" r="r" b="b"/>
              <a:pathLst>
                <a:path w="561340" h="541020">
                  <a:moveTo>
                    <a:pt x="560844" y="9144"/>
                  </a:moveTo>
                  <a:lnTo>
                    <a:pt x="550164" y="9144"/>
                  </a:lnTo>
                  <a:lnTo>
                    <a:pt x="550164" y="0"/>
                  </a:lnTo>
                  <a:lnTo>
                    <a:pt x="0" y="0"/>
                  </a:lnTo>
                  <a:lnTo>
                    <a:pt x="0" y="18275"/>
                  </a:lnTo>
                  <a:lnTo>
                    <a:pt x="541032" y="18275"/>
                  </a:lnTo>
                  <a:lnTo>
                    <a:pt x="541032" y="541020"/>
                  </a:lnTo>
                  <a:lnTo>
                    <a:pt x="560844" y="541020"/>
                  </a:lnTo>
                  <a:lnTo>
                    <a:pt x="560844" y="914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63640" y="5332475"/>
              <a:ext cx="550545" cy="76200"/>
            </a:xfrm>
            <a:custGeom>
              <a:avLst/>
              <a:gdLst/>
              <a:ahLst/>
              <a:cxnLst/>
              <a:rect l="l" t="t" r="r" b="b"/>
              <a:pathLst>
                <a:path w="550545" h="76200">
                  <a:moveTo>
                    <a:pt x="76200" y="76200"/>
                  </a:moveTo>
                  <a:lnTo>
                    <a:pt x="0" y="38100"/>
                  </a:lnTo>
                  <a:lnTo>
                    <a:pt x="76200" y="0"/>
                  </a:lnTo>
                  <a:lnTo>
                    <a:pt x="76200" y="33528"/>
                  </a:lnTo>
                  <a:lnTo>
                    <a:pt x="64008" y="33528"/>
                  </a:lnTo>
                  <a:lnTo>
                    <a:pt x="64008" y="44196"/>
                  </a:lnTo>
                  <a:lnTo>
                    <a:pt x="76200" y="44196"/>
                  </a:lnTo>
                  <a:lnTo>
                    <a:pt x="76200" y="76200"/>
                  </a:lnTo>
                  <a:close/>
                </a:path>
                <a:path w="550545" h="76200">
                  <a:moveTo>
                    <a:pt x="473964" y="76200"/>
                  </a:moveTo>
                  <a:lnTo>
                    <a:pt x="473964" y="0"/>
                  </a:lnTo>
                  <a:lnTo>
                    <a:pt x="541020" y="33528"/>
                  </a:lnTo>
                  <a:lnTo>
                    <a:pt x="487680" y="33528"/>
                  </a:lnTo>
                  <a:lnTo>
                    <a:pt x="487680" y="44196"/>
                  </a:lnTo>
                  <a:lnTo>
                    <a:pt x="537972" y="44196"/>
                  </a:lnTo>
                  <a:lnTo>
                    <a:pt x="473964" y="76200"/>
                  </a:lnTo>
                  <a:close/>
                </a:path>
                <a:path w="550545" h="76200">
                  <a:moveTo>
                    <a:pt x="76200" y="44196"/>
                  </a:moveTo>
                  <a:lnTo>
                    <a:pt x="64008" y="44196"/>
                  </a:lnTo>
                  <a:lnTo>
                    <a:pt x="64008" y="33528"/>
                  </a:lnTo>
                  <a:lnTo>
                    <a:pt x="76200" y="33528"/>
                  </a:lnTo>
                  <a:lnTo>
                    <a:pt x="76200" y="44196"/>
                  </a:lnTo>
                  <a:close/>
                </a:path>
                <a:path w="550545" h="76200">
                  <a:moveTo>
                    <a:pt x="473964" y="44196"/>
                  </a:moveTo>
                  <a:lnTo>
                    <a:pt x="76200" y="44196"/>
                  </a:lnTo>
                  <a:lnTo>
                    <a:pt x="76200" y="33528"/>
                  </a:lnTo>
                  <a:lnTo>
                    <a:pt x="473964" y="33528"/>
                  </a:lnTo>
                  <a:lnTo>
                    <a:pt x="473964" y="44196"/>
                  </a:lnTo>
                  <a:close/>
                </a:path>
                <a:path w="550545" h="76200">
                  <a:moveTo>
                    <a:pt x="537972" y="44196"/>
                  </a:moveTo>
                  <a:lnTo>
                    <a:pt x="487680" y="44196"/>
                  </a:lnTo>
                  <a:lnTo>
                    <a:pt x="487680" y="33528"/>
                  </a:lnTo>
                  <a:lnTo>
                    <a:pt x="541020" y="33528"/>
                  </a:lnTo>
                  <a:lnTo>
                    <a:pt x="550164" y="38100"/>
                  </a:lnTo>
                  <a:lnTo>
                    <a:pt x="537972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54140" y="5410199"/>
              <a:ext cx="167639" cy="1686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96939" y="4695443"/>
              <a:ext cx="275844" cy="5379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0835" y="5597651"/>
              <a:ext cx="2760100" cy="63286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83962" y="6599940"/>
            <a:ext cx="137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limit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84158" y="6599940"/>
            <a:ext cx="5020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goes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zero,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Laplace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</a:t>
            </a:r>
            <a:r>
              <a:rPr sz="1800" spc="-10" dirty="0">
                <a:latin typeface="Arial MT"/>
                <a:cs typeface="Arial MT"/>
              </a:rPr>
              <a:t> goes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unity.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85060" y="6708394"/>
            <a:ext cx="167639" cy="13309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007586" y="2525462"/>
            <a:ext cx="1309175" cy="71306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285582" y="2515623"/>
            <a:ext cx="649230" cy="26894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4479" y="4000497"/>
            <a:ext cx="116319" cy="123890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63614" y="4521830"/>
            <a:ext cx="20320" cy="5080"/>
          </a:xfrm>
          <a:custGeom>
            <a:avLst/>
            <a:gdLst/>
            <a:ahLst/>
            <a:cxnLst/>
            <a:rect l="l" t="t" r="r" b="b"/>
            <a:pathLst>
              <a:path w="20319" h="5079">
                <a:moveTo>
                  <a:pt x="5179" y="139"/>
                </a:moveTo>
                <a:lnTo>
                  <a:pt x="5179" y="139"/>
                </a:lnTo>
                <a:lnTo>
                  <a:pt x="3966" y="139"/>
                </a:lnTo>
                <a:lnTo>
                  <a:pt x="4068" y="139"/>
                </a:lnTo>
                <a:lnTo>
                  <a:pt x="15625" y="139"/>
                </a:lnTo>
                <a:lnTo>
                  <a:pt x="16608" y="0"/>
                </a:lnTo>
                <a:lnTo>
                  <a:pt x="17422" y="139"/>
                </a:lnTo>
                <a:lnTo>
                  <a:pt x="18237" y="278"/>
                </a:lnTo>
                <a:lnTo>
                  <a:pt x="18979" y="650"/>
                </a:lnTo>
                <a:lnTo>
                  <a:pt x="19334" y="974"/>
                </a:lnTo>
                <a:lnTo>
                  <a:pt x="19689" y="1299"/>
                </a:lnTo>
                <a:lnTo>
                  <a:pt x="19767" y="1723"/>
                </a:lnTo>
                <a:lnTo>
                  <a:pt x="19554" y="2085"/>
                </a:lnTo>
                <a:lnTo>
                  <a:pt x="15117" y="4000"/>
                </a:lnTo>
                <a:lnTo>
                  <a:pt x="13962" y="4243"/>
                </a:lnTo>
                <a:lnTo>
                  <a:pt x="12430" y="4581"/>
                </a:lnTo>
                <a:lnTo>
                  <a:pt x="11123" y="4606"/>
                </a:lnTo>
                <a:lnTo>
                  <a:pt x="9817" y="4631"/>
                </a:lnTo>
                <a:lnTo>
                  <a:pt x="8579" y="4377"/>
                </a:lnTo>
                <a:lnTo>
                  <a:pt x="7280" y="4149"/>
                </a:lnTo>
                <a:lnTo>
                  <a:pt x="555" y="2421"/>
                </a:lnTo>
                <a:lnTo>
                  <a:pt x="0" y="2257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7392" y="4468081"/>
            <a:ext cx="64477" cy="118033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56769" y="4182775"/>
            <a:ext cx="34925" cy="165100"/>
          </a:xfrm>
          <a:custGeom>
            <a:avLst/>
            <a:gdLst/>
            <a:ahLst/>
            <a:cxnLst/>
            <a:rect l="l" t="t" r="r" b="b"/>
            <a:pathLst>
              <a:path w="34925" h="165100">
                <a:moveTo>
                  <a:pt x="34870" y="139"/>
                </a:moveTo>
                <a:lnTo>
                  <a:pt x="34870" y="139"/>
                </a:lnTo>
                <a:lnTo>
                  <a:pt x="31263" y="139"/>
                </a:lnTo>
                <a:lnTo>
                  <a:pt x="30227" y="0"/>
                </a:lnTo>
                <a:lnTo>
                  <a:pt x="29082" y="139"/>
                </a:lnTo>
                <a:lnTo>
                  <a:pt x="27938" y="278"/>
                </a:lnTo>
                <a:lnTo>
                  <a:pt x="26609" y="649"/>
                </a:lnTo>
                <a:lnTo>
                  <a:pt x="25221" y="974"/>
                </a:lnTo>
                <a:lnTo>
                  <a:pt x="23833" y="1298"/>
                </a:lnTo>
                <a:lnTo>
                  <a:pt x="22167" y="1584"/>
                </a:lnTo>
                <a:lnTo>
                  <a:pt x="20755" y="2085"/>
                </a:lnTo>
                <a:lnTo>
                  <a:pt x="19342" y="2586"/>
                </a:lnTo>
                <a:lnTo>
                  <a:pt x="18068" y="3337"/>
                </a:lnTo>
                <a:lnTo>
                  <a:pt x="16744" y="3980"/>
                </a:lnTo>
                <a:lnTo>
                  <a:pt x="15420" y="4624"/>
                </a:lnTo>
                <a:lnTo>
                  <a:pt x="14002" y="5201"/>
                </a:lnTo>
                <a:lnTo>
                  <a:pt x="12808" y="5946"/>
                </a:lnTo>
                <a:lnTo>
                  <a:pt x="8025" y="10600"/>
                </a:lnTo>
                <a:lnTo>
                  <a:pt x="7251" y="11627"/>
                </a:lnTo>
                <a:lnTo>
                  <a:pt x="6477" y="12653"/>
                </a:lnTo>
                <a:lnTo>
                  <a:pt x="5641" y="13575"/>
                </a:lnTo>
                <a:lnTo>
                  <a:pt x="4935" y="14605"/>
                </a:lnTo>
                <a:lnTo>
                  <a:pt x="1628" y="21423"/>
                </a:lnTo>
                <a:lnTo>
                  <a:pt x="1247" y="22697"/>
                </a:lnTo>
                <a:lnTo>
                  <a:pt x="966" y="24052"/>
                </a:lnTo>
                <a:lnTo>
                  <a:pt x="736" y="25458"/>
                </a:lnTo>
                <a:lnTo>
                  <a:pt x="506" y="26863"/>
                </a:lnTo>
                <a:lnTo>
                  <a:pt x="0" y="36102"/>
                </a:lnTo>
                <a:lnTo>
                  <a:pt x="4" y="37729"/>
                </a:lnTo>
                <a:lnTo>
                  <a:pt x="9" y="39360"/>
                </a:lnTo>
                <a:lnTo>
                  <a:pt x="15" y="40990"/>
                </a:lnTo>
                <a:lnTo>
                  <a:pt x="46" y="42647"/>
                </a:lnTo>
                <a:lnTo>
                  <a:pt x="74" y="44301"/>
                </a:lnTo>
                <a:lnTo>
                  <a:pt x="101" y="45956"/>
                </a:lnTo>
                <a:lnTo>
                  <a:pt x="1" y="47625"/>
                </a:lnTo>
                <a:lnTo>
                  <a:pt x="174" y="49289"/>
                </a:lnTo>
                <a:lnTo>
                  <a:pt x="346" y="50953"/>
                </a:lnTo>
                <a:lnTo>
                  <a:pt x="755" y="52483"/>
                </a:lnTo>
                <a:lnTo>
                  <a:pt x="1110" y="54287"/>
                </a:lnTo>
                <a:lnTo>
                  <a:pt x="1465" y="56091"/>
                </a:lnTo>
                <a:lnTo>
                  <a:pt x="1919" y="58127"/>
                </a:lnTo>
                <a:lnTo>
                  <a:pt x="2305" y="60111"/>
                </a:lnTo>
                <a:lnTo>
                  <a:pt x="2691" y="62095"/>
                </a:lnTo>
                <a:lnTo>
                  <a:pt x="2951" y="64177"/>
                </a:lnTo>
                <a:lnTo>
                  <a:pt x="3427" y="66194"/>
                </a:lnTo>
                <a:lnTo>
                  <a:pt x="3902" y="68209"/>
                </a:lnTo>
                <a:lnTo>
                  <a:pt x="4578" y="70239"/>
                </a:lnTo>
                <a:lnTo>
                  <a:pt x="5156" y="72206"/>
                </a:lnTo>
                <a:lnTo>
                  <a:pt x="5734" y="74174"/>
                </a:lnTo>
                <a:lnTo>
                  <a:pt x="6364" y="76110"/>
                </a:lnTo>
                <a:lnTo>
                  <a:pt x="6895" y="77997"/>
                </a:lnTo>
                <a:lnTo>
                  <a:pt x="9401" y="88825"/>
                </a:lnTo>
                <a:lnTo>
                  <a:pt x="9691" y="90561"/>
                </a:lnTo>
                <a:lnTo>
                  <a:pt x="9767" y="92256"/>
                </a:lnTo>
                <a:lnTo>
                  <a:pt x="10082" y="93940"/>
                </a:lnTo>
                <a:lnTo>
                  <a:pt x="10398" y="95623"/>
                </a:lnTo>
                <a:lnTo>
                  <a:pt x="10881" y="97278"/>
                </a:lnTo>
                <a:lnTo>
                  <a:pt x="11296" y="98928"/>
                </a:lnTo>
                <a:lnTo>
                  <a:pt x="11710" y="100578"/>
                </a:lnTo>
                <a:lnTo>
                  <a:pt x="12175" y="102210"/>
                </a:lnTo>
                <a:lnTo>
                  <a:pt x="12568" y="103841"/>
                </a:lnTo>
                <a:lnTo>
                  <a:pt x="12962" y="105473"/>
                </a:lnTo>
                <a:lnTo>
                  <a:pt x="13339" y="107094"/>
                </a:lnTo>
                <a:lnTo>
                  <a:pt x="13655" y="108717"/>
                </a:lnTo>
                <a:lnTo>
                  <a:pt x="13971" y="110340"/>
                </a:lnTo>
                <a:lnTo>
                  <a:pt x="14995" y="118446"/>
                </a:lnTo>
                <a:lnTo>
                  <a:pt x="15134" y="120070"/>
                </a:lnTo>
                <a:lnTo>
                  <a:pt x="15436" y="128208"/>
                </a:lnTo>
                <a:lnTo>
                  <a:pt x="15464" y="129838"/>
                </a:lnTo>
                <a:lnTo>
                  <a:pt x="15466" y="131471"/>
                </a:lnTo>
                <a:lnTo>
                  <a:pt x="15467" y="133105"/>
                </a:lnTo>
                <a:lnTo>
                  <a:pt x="15468" y="134738"/>
                </a:lnTo>
                <a:lnTo>
                  <a:pt x="15453" y="136374"/>
                </a:lnTo>
                <a:lnTo>
                  <a:pt x="15440" y="138009"/>
                </a:lnTo>
                <a:lnTo>
                  <a:pt x="15426" y="139645"/>
                </a:lnTo>
                <a:lnTo>
                  <a:pt x="15545" y="141282"/>
                </a:lnTo>
                <a:lnTo>
                  <a:pt x="15388" y="142920"/>
                </a:lnTo>
                <a:lnTo>
                  <a:pt x="15231" y="144557"/>
                </a:lnTo>
                <a:lnTo>
                  <a:pt x="14839" y="146195"/>
                </a:lnTo>
                <a:lnTo>
                  <a:pt x="14497" y="147833"/>
                </a:lnTo>
                <a:lnTo>
                  <a:pt x="14155" y="149472"/>
                </a:lnTo>
                <a:lnTo>
                  <a:pt x="13714" y="151110"/>
                </a:lnTo>
                <a:lnTo>
                  <a:pt x="13338" y="152749"/>
                </a:lnTo>
                <a:lnTo>
                  <a:pt x="12963" y="154387"/>
                </a:lnTo>
                <a:lnTo>
                  <a:pt x="12711" y="156166"/>
                </a:lnTo>
                <a:lnTo>
                  <a:pt x="12243" y="157665"/>
                </a:lnTo>
                <a:lnTo>
                  <a:pt x="9087" y="164220"/>
                </a:lnTo>
                <a:lnTo>
                  <a:pt x="8798" y="164715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70425" y="4073871"/>
            <a:ext cx="732091" cy="251783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1092051" y="4320264"/>
            <a:ext cx="83185" cy="5715"/>
          </a:xfrm>
          <a:custGeom>
            <a:avLst/>
            <a:gdLst/>
            <a:ahLst/>
            <a:cxnLst/>
            <a:rect l="l" t="t" r="r" b="b"/>
            <a:pathLst>
              <a:path w="83184" h="5714">
                <a:moveTo>
                  <a:pt x="8650" y="5152"/>
                </a:moveTo>
                <a:lnTo>
                  <a:pt x="8650" y="5152"/>
                </a:lnTo>
                <a:lnTo>
                  <a:pt x="0" y="5152"/>
                </a:lnTo>
                <a:lnTo>
                  <a:pt x="197" y="5152"/>
                </a:lnTo>
                <a:lnTo>
                  <a:pt x="625" y="5291"/>
                </a:lnTo>
                <a:lnTo>
                  <a:pt x="1265" y="5152"/>
                </a:lnTo>
                <a:lnTo>
                  <a:pt x="1905" y="5012"/>
                </a:lnTo>
                <a:lnTo>
                  <a:pt x="2859" y="4641"/>
                </a:lnTo>
                <a:lnTo>
                  <a:pt x="3939" y="4317"/>
                </a:lnTo>
                <a:lnTo>
                  <a:pt x="5020" y="3992"/>
                </a:lnTo>
                <a:lnTo>
                  <a:pt x="6353" y="3567"/>
                </a:lnTo>
                <a:lnTo>
                  <a:pt x="7748" y="3206"/>
                </a:lnTo>
                <a:lnTo>
                  <a:pt x="9144" y="2844"/>
                </a:lnTo>
                <a:lnTo>
                  <a:pt x="10718" y="2464"/>
                </a:lnTo>
                <a:lnTo>
                  <a:pt x="12312" y="2145"/>
                </a:lnTo>
                <a:lnTo>
                  <a:pt x="13906" y="1827"/>
                </a:lnTo>
                <a:lnTo>
                  <a:pt x="15612" y="1535"/>
                </a:lnTo>
                <a:lnTo>
                  <a:pt x="17313" y="1291"/>
                </a:lnTo>
                <a:lnTo>
                  <a:pt x="19014" y="1048"/>
                </a:lnTo>
                <a:lnTo>
                  <a:pt x="20774" y="849"/>
                </a:lnTo>
                <a:lnTo>
                  <a:pt x="22517" y="685"/>
                </a:lnTo>
                <a:lnTo>
                  <a:pt x="24261" y="521"/>
                </a:lnTo>
                <a:lnTo>
                  <a:pt x="26027" y="403"/>
                </a:lnTo>
                <a:lnTo>
                  <a:pt x="27774" y="306"/>
                </a:lnTo>
                <a:lnTo>
                  <a:pt x="29521" y="209"/>
                </a:lnTo>
                <a:lnTo>
                  <a:pt x="38155" y="27"/>
                </a:lnTo>
                <a:lnTo>
                  <a:pt x="39861" y="13"/>
                </a:lnTo>
                <a:lnTo>
                  <a:pt x="41553" y="18"/>
                </a:lnTo>
                <a:lnTo>
                  <a:pt x="43236" y="24"/>
                </a:lnTo>
                <a:lnTo>
                  <a:pt x="44918" y="29"/>
                </a:lnTo>
                <a:lnTo>
                  <a:pt x="46587" y="45"/>
                </a:lnTo>
                <a:lnTo>
                  <a:pt x="48250" y="59"/>
                </a:lnTo>
                <a:lnTo>
                  <a:pt x="49913" y="73"/>
                </a:lnTo>
                <a:lnTo>
                  <a:pt x="51565" y="91"/>
                </a:lnTo>
                <a:lnTo>
                  <a:pt x="53214" y="106"/>
                </a:lnTo>
                <a:lnTo>
                  <a:pt x="54863" y="122"/>
                </a:lnTo>
                <a:lnTo>
                  <a:pt x="56643" y="0"/>
                </a:lnTo>
                <a:lnTo>
                  <a:pt x="58144" y="153"/>
                </a:lnTo>
                <a:lnTo>
                  <a:pt x="59645" y="306"/>
                </a:lnTo>
                <a:lnTo>
                  <a:pt x="60909" y="691"/>
                </a:lnTo>
                <a:lnTo>
                  <a:pt x="62220" y="1026"/>
                </a:lnTo>
                <a:lnTo>
                  <a:pt x="63531" y="1361"/>
                </a:lnTo>
                <a:lnTo>
                  <a:pt x="64739" y="1795"/>
                </a:lnTo>
                <a:lnTo>
                  <a:pt x="66010" y="2164"/>
                </a:lnTo>
                <a:lnTo>
                  <a:pt x="67282" y="2533"/>
                </a:lnTo>
                <a:lnTo>
                  <a:pt x="68535" y="2917"/>
                </a:lnTo>
                <a:lnTo>
                  <a:pt x="69849" y="3241"/>
                </a:lnTo>
                <a:lnTo>
                  <a:pt x="71164" y="3564"/>
                </a:lnTo>
                <a:lnTo>
                  <a:pt x="72505" y="3859"/>
                </a:lnTo>
                <a:lnTo>
                  <a:pt x="73895" y="4104"/>
                </a:lnTo>
                <a:lnTo>
                  <a:pt x="75286" y="4350"/>
                </a:lnTo>
                <a:lnTo>
                  <a:pt x="77000" y="4549"/>
                </a:lnTo>
                <a:lnTo>
                  <a:pt x="78192" y="4714"/>
                </a:lnTo>
                <a:lnTo>
                  <a:pt x="79385" y="4879"/>
                </a:lnTo>
                <a:lnTo>
                  <a:pt x="80298" y="5136"/>
                </a:lnTo>
                <a:lnTo>
                  <a:pt x="81049" y="5093"/>
                </a:lnTo>
                <a:lnTo>
                  <a:pt x="81800" y="5050"/>
                </a:lnTo>
                <a:lnTo>
                  <a:pt x="82436" y="4597"/>
                </a:lnTo>
                <a:lnTo>
                  <a:pt x="82700" y="4457"/>
                </a:lnTo>
                <a:lnTo>
                  <a:pt x="82964" y="4318"/>
                </a:lnTo>
                <a:lnTo>
                  <a:pt x="82796" y="4282"/>
                </a:lnTo>
                <a:lnTo>
                  <a:pt x="82632" y="4257"/>
                </a:lnTo>
                <a:lnTo>
                  <a:pt x="82468" y="4233"/>
                </a:lnTo>
                <a:lnTo>
                  <a:pt x="81869" y="4301"/>
                </a:lnTo>
                <a:lnTo>
                  <a:pt x="81716" y="4310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00702" y="4402150"/>
            <a:ext cx="76200" cy="7620"/>
          </a:xfrm>
          <a:custGeom>
            <a:avLst/>
            <a:gdLst/>
            <a:ahLst/>
            <a:cxnLst/>
            <a:rect l="l" t="t" r="r" b="b"/>
            <a:pathLst>
              <a:path w="76200" h="7620">
                <a:moveTo>
                  <a:pt x="0" y="1887"/>
                </a:moveTo>
                <a:lnTo>
                  <a:pt x="139" y="1887"/>
                </a:lnTo>
                <a:lnTo>
                  <a:pt x="371" y="1747"/>
                </a:lnTo>
                <a:lnTo>
                  <a:pt x="835" y="1887"/>
                </a:lnTo>
                <a:lnTo>
                  <a:pt x="1298" y="2026"/>
                </a:lnTo>
                <a:lnTo>
                  <a:pt x="1956" y="2398"/>
                </a:lnTo>
                <a:lnTo>
                  <a:pt x="2781" y="2722"/>
                </a:lnTo>
                <a:lnTo>
                  <a:pt x="3607" y="3047"/>
                </a:lnTo>
                <a:lnTo>
                  <a:pt x="4643" y="3471"/>
                </a:lnTo>
                <a:lnTo>
                  <a:pt x="5788" y="3833"/>
                </a:lnTo>
                <a:lnTo>
                  <a:pt x="6932" y="4195"/>
                </a:lnTo>
                <a:lnTo>
                  <a:pt x="8260" y="4574"/>
                </a:lnTo>
                <a:lnTo>
                  <a:pt x="9648" y="4893"/>
                </a:lnTo>
                <a:lnTo>
                  <a:pt x="11036" y="5212"/>
                </a:lnTo>
                <a:lnTo>
                  <a:pt x="12563" y="5504"/>
                </a:lnTo>
                <a:lnTo>
                  <a:pt x="14115" y="5747"/>
                </a:lnTo>
                <a:lnTo>
                  <a:pt x="15667" y="5991"/>
                </a:lnTo>
                <a:lnTo>
                  <a:pt x="17312" y="6189"/>
                </a:lnTo>
                <a:lnTo>
                  <a:pt x="18961" y="6353"/>
                </a:lnTo>
                <a:lnTo>
                  <a:pt x="20610" y="6518"/>
                </a:lnTo>
                <a:lnTo>
                  <a:pt x="34261" y="7011"/>
                </a:lnTo>
                <a:lnTo>
                  <a:pt x="35964" y="7025"/>
                </a:lnTo>
                <a:lnTo>
                  <a:pt x="37664" y="7020"/>
                </a:lnTo>
                <a:lnTo>
                  <a:pt x="39354" y="7015"/>
                </a:lnTo>
                <a:lnTo>
                  <a:pt x="41044" y="7010"/>
                </a:lnTo>
                <a:lnTo>
                  <a:pt x="42725" y="6994"/>
                </a:lnTo>
                <a:lnTo>
                  <a:pt x="44399" y="6980"/>
                </a:lnTo>
                <a:lnTo>
                  <a:pt x="46073" y="6966"/>
                </a:lnTo>
                <a:lnTo>
                  <a:pt x="47738" y="7087"/>
                </a:lnTo>
                <a:lnTo>
                  <a:pt x="49398" y="6932"/>
                </a:lnTo>
                <a:lnTo>
                  <a:pt x="51058" y="6777"/>
                </a:lnTo>
                <a:lnTo>
                  <a:pt x="52710" y="6389"/>
                </a:lnTo>
                <a:lnTo>
                  <a:pt x="54359" y="6050"/>
                </a:lnTo>
                <a:lnTo>
                  <a:pt x="56009" y="5712"/>
                </a:lnTo>
                <a:lnTo>
                  <a:pt x="57652" y="5274"/>
                </a:lnTo>
                <a:lnTo>
                  <a:pt x="59294" y="4902"/>
                </a:lnTo>
                <a:lnTo>
                  <a:pt x="60936" y="4529"/>
                </a:lnTo>
                <a:lnTo>
                  <a:pt x="62574" y="4141"/>
                </a:lnTo>
                <a:lnTo>
                  <a:pt x="64211" y="3815"/>
                </a:lnTo>
                <a:lnTo>
                  <a:pt x="65849" y="3488"/>
                </a:lnTo>
                <a:lnTo>
                  <a:pt x="67623" y="3331"/>
                </a:lnTo>
                <a:lnTo>
                  <a:pt x="69120" y="2944"/>
                </a:lnTo>
                <a:lnTo>
                  <a:pt x="70616" y="2557"/>
                </a:lnTo>
                <a:lnTo>
                  <a:pt x="72018" y="1984"/>
                </a:lnTo>
                <a:lnTo>
                  <a:pt x="73189" y="1493"/>
                </a:lnTo>
                <a:lnTo>
                  <a:pt x="74360" y="1002"/>
                </a:lnTo>
                <a:lnTo>
                  <a:pt x="75654" y="248"/>
                </a:lnTo>
                <a:lnTo>
                  <a:pt x="76147" y="0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6822066" y="4133755"/>
            <a:ext cx="203835" cy="175260"/>
            <a:chOff x="6822066" y="4133755"/>
            <a:chExt cx="203835" cy="175260"/>
          </a:xfrm>
        </p:grpSpPr>
        <p:sp>
          <p:nvSpPr>
            <p:cNvPr id="43" name="object 43"/>
            <p:cNvSpPr/>
            <p:nvPr/>
          </p:nvSpPr>
          <p:spPr>
            <a:xfrm>
              <a:off x="6831591" y="4217073"/>
              <a:ext cx="99695" cy="10160"/>
            </a:xfrm>
            <a:custGeom>
              <a:avLst/>
              <a:gdLst/>
              <a:ahLst/>
              <a:cxnLst/>
              <a:rect l="l" t="t" r="r" b="b"/>
              <a:pathLst>
                <a:path w="99695" h="10160">
                  <a:moveTo>
                    <a:pt x="13400" y="10065"/>
                  </a:moveTo>
                  <a:lnTo>
                    <a:pt x="13261" y="9926"/>
                  </a:lnTo>
                  <a:lnTo>
                    <a:pt x="13028" y="9554"/>
                  </a:lnTo>
                  <a:lnTo>
                    <a:pt x="12565" y="9230"/>
                  </a:lnTo>
                  <a:lnTo>
                    <a:pt x="12101" y="8905"/>
                  </a:lnTo>
                  <a:lnTo>
                    <a:pt x="11444" y="8480"/>
                  </a:lnTo>
                  <a:lnTo>
                    <a:pt x="10618" y="8119"/>
                  </a:lnTo>
                  <a:lnTo>
                    <a:pt x="9793" y="7757"/>
                  </a:lnTo>
                  <a:lnTo>
                    <a:pt x="8756" y="7378"/>
                  </a:lnTo>
                  <a:lnTo>
                    <a:pt x="7611" y="7059"/>
                  </a:lnTo>
                  <a:lnTo>
                    <a:pt x="6467" y="6740"/>
                  </a:lnTo>
                  <a:lnTo>
                    <a:pt x="4860" y="6448"/>
                  </a:lnTo>
                  <a:lnTo>
                    <a:pt x="3751" y="6205"/>
                  </a:lnTo>
                  <a:lnTo>
                    <a:pt x="2641" y="5961"/>
                  </a:lnTo>
                  <a:lnTo>
                    <a:pt x="1580" y="5762"/>
                  </a:lnTo>
                  <a:lnTo>
                    <a:pt x="955" y="5598"/>
                  </a:lnTo>
                  <a:lnTo>
                    <a:pt x="330" y="5434"/>
                  </a:lnTo>
                  <a:lnTo>
                    <a:pt x="0" y="5455"/>
                  </a:lnTo>
                  <a:lnTo>
                    <a:pt x="2" y="5219"/>
                  </a:lnTo>
                  <a:lnTo>
                    <a:pt x="4" y="4983"/>
                  </a:lnTo>
                  <a:lnTo>
                    <a:pt x="374" y="4554"/>
                  </a:lnTo>
                  <a:lnTo>
                    <a:pt x="968" y="4183"/>
                  </a:lnTo>
                  <a:lnTo>
                    <a:pt x="1561" y="3812"/>
                  </a:lnTo>
                  <a:lnTo>
                    <a:pt x="2497" y="3369"/>
                  </a:lnTo>
                  <a:lnTo>
                    <a:pt x="3564" y="2994"/>
                  </a:lnTo>
                  <a:lnTo>
                    <a:pt x="4631" y="2618"/>
                  </a:lnTo>
                  <a:lnTo>
                    <a:pt x="5969" y="2245"/>
                  </a:lnTo>
                  <a:lnTo>
                    <a:pt x="7370" y="1931"/>
                  </a:lnTo>
                  <a:lnTo>
                    <a:pt x="8770" y="1617"/>
                  </a:lnTo>
                  <a:lnTo>
                    <a:pt x="22268" y="220"/>
                  </a:lnTo>
                  <a:lnTo>
                    <a:pt x="24026" y="138"/>
                  </a:lnTo>
                  <a:lnTo>
                    <a:pt x="25805" y="93"/>
                  </a:lnTo>
                  <a:lnTo>
                    <a:pt x="27563" y="57"/>
                  </a:lnTo>
                  <a:lnTo>
                    <a:pt x="29320" y="21"/>
                  </a:lnTo>
                  <a:lnTo>
                    <a:pt x="31077" y="12"/>
                  </a:lnTo>
                  <a:lnTo>
                    <a:pt x="32815" y="6"/>
                  </a:lnTo>
                  <a:lnTo>
                    <a:pt x="34552" y="0"/>
                  </a:lnTo>
                  <a:lnTo>
                    <a:pt x="36276" y="10"/>
                  </a:lnTo>
                  <a:lnTo>
                    <a:pt x="37988" y="20"/>
                  </a:lnTo>
                  <a:lnTo>
                    <a:pt x="39698" y="29"/>
                  </a:lnTo>
                  <a:lnTo>
                    <a:pt x="41392" y="48"/>
                  </a:lnTo>
                  <a:lnTo>
                    <a:pt x="43077" y="63"/>
                  </a:lnTo>
                  <a:lnTo>
                    <a:pt x="44762" y="80"/>
                  </a:lnTo>
                  <a:lnTo>
                    <a:pt x="46431" y="99"/>
                  </a:lnTo>
                  <a:lnTo>
                    <a:pt x="48094" y="115"/>
                  </a:lnTo>
                  <a:lnTo>
                    <a:pt x="57988" y="198"/>
                  </a:lnTo>
                  <a:lnTo>
                    <a:pt x="59628" y="208"/>
                  </a:lnTo>
                  <a:lnTo>
                    <a:pt x="72694" y="245"/>
                  </a:lnTo>
                  <a:lnTo>
                    <a:pt x="74327" y="247"/>
                  </a:lnTo>
                  <a:lnTo>
                    <a:pt x="75959" y="247"/>
                  </a:lnTo>
                  <a:lnTo>
                    <a:pt x="77592" y="248"/>
                  </a:lnTo>
                  <a:lnTo>
                    <a:pt x="79226" y="248"/>
                  </a:lnTo>
                  <a:lnTo>
                    <a:pt x="80860" y="247"/>
                  </a:lnTo>
                  <a:lnTo>
                    <a:pt x="82495" y="247"/>
                  </a:lnTo>
                  <a:lnTo>
                    <a:pt x="84130" y="247"/>
                  </a:lnTo>
                  <a:lnTo>
                    <a:pt x="85766" y="246"/>
                  </a:lnTo>
                  <a:lnTo>
                    <a:pt x="87401" y="245"/>
                  </a:lnTo>
                  <a:lnTo>
                    <a:pt x="89037" y="244"/>
                  </a:lnTo>
                  <a:lnTo>
                    <a:pt x="90813" y="104"/>
                  </a:lnTo>
                  <a:lnTo>
                    <a:pt x="92310" y="243"/>
                  </a:lnTo>
                  <a:lnTo>
                    <a:pt x="93808" y="381"/>
                  </a:lnTo>
                  <a:lnTo>
                    <a:pt x="95352" y="753"/>
                  </a:lnTo>
                  <a:lnTo>
                    <a:pt x="96387" y="1076"/>
                  </a:lnTo>
                  <a:lnTo>
                    <a:pt x="97421" y="1400"/>
                  </a:lnTo>
                  <a:lnTo>
                    <a:pt x="98030" y="1685"/>
                  </a:lnTo>
                  <a:lnTo>
                    <a:pt x="98518" y="2185"/>
                  </a:lnTo>
                  <a:lnTo>
                    <a:pt x="99006" y="2686"/>
                  </a:lnTo>
                  <a:lnTo>
                    <a:pt x="99322" y="3437"/>
                  </a:lnTo>
                  <a:lnTo>
                    <a:pt x="99314" y="4080"/>
                  </a:lnTo>
                  <a:lnTo>
                    <a:pt x="99307" y="4723"/>
                  </a:lnTo>
                  <a:lnTo>
                    <a:pt x="98866" y="5439"/>
                  </a:lnTo>
                  <a:lnTo>
                    <a:pt x="98473" y="6044"/>
                  </a:lnTo>
                  <a:lnTo>
                    <a:pt x="98080" y="6649"/>
                  </a:lnTo>
                  <a:lnTo>
                    <a:pt x="97208" y="7433"/>
                  </a:lnTo>
                  <a:lnTo>
                    <a:pt x="96956" y="771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56487" y="4268096"/>
              <a:ext cx="76200" cy="17145"/>
            </a:xfrm>
            <a:custGeom>
              <a:avLst/>
              <a:gdLst/>
              <a:ahLst/>
              <a:cxnLst/>
              <a:rect l="l" t="t" r="r" b="b"/>
              <a:pathLst>
                <a:path w="76200" h="17145">
                  <a:moveTo>
                    <a:pt x="3246" y="8181"/>
                  </a:moveTo>
                  <a:lnTo>
                    <a:pt x="3106" y="8181"/>
                  </a:lnTo>
                  <a:lnTo>
                    <a:pt x="2734" y="8042"/>
                  </a:lnTo>
                  <a:lnTo>
                    <a:pt x="2410" y="8181"/>
                  </a:lnTo>
                  <a:lnTo>
                    <a:pt x="2085" y="8320"/>
                  </a:lnTo>
                  <a:lnTo>
                    <a:pt x="1661" y="8553"/>
                  </a:lnTo>
                  <a:lnTo>
                    <a:pt x="1299" y="9016"/>
                  </a:lnTo>
                  <a:lnTo>
                    <a:pt x="937" y="9480"/>
                  </a:lnTo>
                  <a:lnTo>
                    <a:pt x="419" y="10277"/>
                  </a:lnTo>
                  <a:lnTo>
                    <a:pt x="239" y="10963"/>
                  </a:lnTo>
                  <a:lnTo>
                    <a:pt x="59" y="11649"/>
                  </a:lnTo>
                  <a:lnTo>
                    <a:pt x="0" y="12453"/>
                  </a:lnTo>
                  <a:lnTo>
                    <a:pt x="220" y="13134"/>
                  </a:lnTo>
                  <a:lnTo>
                    <a:pt x="441" y="13815"/>
                  </a:lnTo>
                  <a:lnTo>
                    <a:pt x="4188" y="16508"/>
                  </a:lnTo>
                  <a:lnTo>
                    <a:pt x="5236" y="16777"/>
                  </a:lnTo>
                  <a:lnTo>
                    <a:pt x="6506" y="16722"/>
                  </a:lnTo>
                  <a:lnTo>
                    <a:pt x="7847" y="16658"/>
                  </a:lnTo>
                  <a:lnTo>
                    <a:pt x="9188" y="16595"/>
                  </a:lnTo>
                  <a:lnTo>
                    <a:pt x="10697" y="16346"/>
                  </a:lnTo>
                  <a:lnTo>
                    <a:pt x="12236" y="16128"/>
                  </a:lnTo>
                  <a:lnTo>
                    <a:pt x="13775" y="15909"/>
                  </a:lnTo>
                  <a:lnTo>
                    <a:pt x="15424" y="15606"/>
                  </a:lnTo>
                  <a:lnTo>
                    <a:pt x="17079" y="15346"/>
                  </a:lnTo>
                  <a:lnTo>
                    <a:pt x="18733" y="15087"/>
                  </a:lnTo>
                  <a:lnTo>
                    <a:pt x="20452" y="14808"/>
                  </a:lnTo>
                  <a:lnTo>
                    <a:pt x="30929" y="13739"/>
                  </a:lnTo>
                  <a:lnTo>
                    <a:pt x="32508" y="13473"/>
                  </a:lnTo>
                  <a:lnTo>
                    <a:pt x="34086" y="13208"/>
                  </a:lnTo>
                  <a:lnTo>
                    <a:pt x="35428" y="12743"/>
                  </a:lnTo>
                  <a:lnTo>
                    <a:pt x="36803" y="12343"/>
                  </a:lnTo>
                  <a:lnTo>
                    <a:pt x="38179" y="11942"/>
                  </a:lnTo>
                  <a:lnTo>
                    <a:pt x="39444" y="11470"/>
                  </a:lnTo>
                  <a:lnTo>
                    <a:pt x="40764" y="11070"/>
                  </a:lnTo>
                  <a:lnTo>
                    <a:pt x="42084" y="10670"/>
                  </a:lnTo>
                  <a:lnTo>
                    <a:pt x="43374" y="10274"/>
                  </a:lnTo>
                  <a:lnTo>
                    <a:pt x="44720" y="9942"/>
                  </a:lnTo>
                  <a:lnTo>
                    <a:pt x="46066" y="9611"/>
                  </a:lnTo>
                  <a:lnTo>
                    <a:pt x="47567" y="9460"/>
                  </a:lnTo>
                  <a:lnTo>
                    <a:pt x="48836" y="9079"/>
                  </a:lnTo>
                  <a:lnTo>
                    <a:pt x="50105" y="8699"/>
                  </a:lnTo>
                  <a:lnTo>
                    <a:pt x="51179" y="8139"/>
                  </a:lnTo>
                  <a:lnTo>
                    <a:pt x="52333" y="7660"/>
                  </a:lnTo>
                  <a:lnTo>
                    <a:pt x="53487" y="7180"/>
                  </a:lnTo>
                  <a:lnTo>
                    <a:pt x="54582" y="6650"/>
                  </a:lnTo>
                  <a:lnTo>
                    <a:pt x="55760" y="6203"/>
                  </a:lnTo>
                  <a:lnTo>
                    <a:pt x="56939" y="5756"/>
                  </a:lnTo>
                  <a:lnTo>
                    <a:pt x="58137" y="5331"/>
                  </a:lnTo>
                  <a:lnTo>
                    <a:pt x="59407" y="4976"/>
                  </a:lnTo>
                  <a:lnTo>
                    <a:pt x="60676" y="4621"/>
                  </a:lnTo>
                  <a:lnTo>
                    <a:pt x="62000" y="4460"/>
                  </a:lnTo>
                  <a:lnTo>
                    <a:pt x="63377" y="4071"/>
                  </a:lnTo>
                  <a:lnTo>
                    <a:pt x="64754" y="3684"/>
                  </a:lnTo>
                  <a:lnTo>
                    <a:pt x="75496" y="201"/>
                  </a:lnTo>
                  <a:lnTo>
                    <a:pt x="76148" y="0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92273" y="4143280"/>
              <a:ext cx="123825" cy="156210"/>
            </a:xfrm>
            <a:custGeom>
              <a:avLst/>
              <a:gdLst/>
              <a:ahLst/>
              <a:cxnLst/>
              <a:rect l="l" t="t" r="r" b="b"/>
              <a:pathLst>
                <a:path w="123825" h="156210">
                  <a:moveTo>
                    <a:pt x="41167" y="10151"/>
                  </a:moveTo>
                  <a:lnTo>
                    <a:pt x="41027" y="10012"/>
                  </a:lnTo>
                  <a:lnTo>
                    <a:pt x="40795" y="9640"/>
                  </a:lnTo>
                  <a:lnTo>
                    <a:pt x="40332" y="9316"/>
                  </a:lnTo>
                  <a:lnTo>
                    <a:pt x="39868" y="8991"/>
                  </a:lnTo>
                  <a:lnTo>
                    <a:pt x="39211" y="8566"/>
                  </a:lnTo>
                  <a:lnTo>
                    <a:pt x="38386" y="8204"/>
                  </a:lnTo>
                  <a:lnTo>
                    <a:pt x="37560" y="7842"/>
                  </a:lnTo>
                  <a:lnTo>
                    <a:pt x="36523" y="7463"/>
                  </a:lnTo>
                  <a:lnTo>
                    <a:pt x="35379" y="7145"/>
                  </a:lnTo>
                  <a:lnTo>
                    <a:pt x="34235" y="6825"/>
                  </a:lnTo>
                  <a:lnTo>
                    <a:pt x="27051" y="5684"/>
                  </a:lnTo>
                  <a:lnTo>
                    <a:pt x="25499" y="5520"/>
                  </a:lnTo>
                  <a:lnTo>
                    <a:pt x="17159" y="5104"/>
                  </a:lnTo>
                  <a:lnTo>
                    <a:pt x="15464" y="5057"/>
                  </a:lnTo>
                  <a:lnTo>
                    <a:pt x="13743" y="5039"/>
                  </a:lnTo>
                  <a:lnTo>
                    <a:pt x="12034" y="5026"/>
                  </a:lnTo>
                  <a:lnTo>
                    <a:pt x="10324" y="5012"/>
                  </a:lnTo>
                  <a:lnTo>
                    <a:pt x="8470" y="5157"/>
                  </a:lnTo>
                  <a:lnTo>
                    <a:pt x="6906" y="5023"/>
                  </a:lnTo>
                  <a:lnTo>
                    <a:pt x="5341" y="4889"/>
                  </a:lnTo>
                  <a:lnTo>
                    <a:pt x="3734" y="4533"/>
                  </a:lnTo>
                  <a:lnTo>
                    <a:pt x="2648" y="4222"/>
                  </a:lnTo>
                  <a:lnTo>
                    <a:pt x="1561" y="3912"/>
                  </a:lnTo>
                  <a:lnTo>
                    <a:pt x="769" y="3505"/>
                  </a:lnTo>
                  <a:lnTo>
                    <a:pt x="384" y="3159"/>
                  </a:lnTo>
                  <a:lnTo>
                    <a:pt x="0" y="2813"/>
                  </a:lnTo>
                  <a:lnTo>
                    <a:pt x="28" y="2451"/>
                  </a:lnTo>
                  <a:lnTo>
                    <a:pt x="15016" y="196"/>
                  </a:lnTo>
                  <a:lnTo>
                    <a:pt x="16725" y="151"/>
                  </a:lnTo>
                  <a:lnTo>
                    <a:pt x="18515" y="134"/>
                  </a:lnTo>
                  <a:lnTo>
                    <a:pt x="20284" y="121"/>
                  </a:lnTo>
                  <a:lnTo>
                    <a:pt x="22052" y="108"/>
                  </a:lnTo>
                  <a:lnTo>
                    <a:pt x="23855" y="113"/>
                  </a:lnTo>
                  <a:lnTo>
                    <a:pt x="25632" y="118"/>
                  </a:lnTo>
                  <a:lnTo>
                    <a:pt x="27409" y="124"/>
                  </a:lnTo>
                  <a:lnTo>
                    <a:pt x="29050" y="0"/>
                  </a:lnTo>
                  <a:lnTo>
                    <a:pt x="30947" y="152"/>
                  </a:lnTo>
                  <a:lnTo>
                    <a:pt x="32844" y="305"/>
                  </a:lnTo>
                  <a:lnTo>
                    <a:pt x="34961" y="694"/>
                  </a:lnTo>
                  <a:lnTo>
                    <a:pt x="37013" y="1033"/>
                  </a:lnTo>
                  <a:lnTo>
                    <a:pt x="39065" y="1373"/>
                  </a:lnTo>
                  <a:lnTo>
                    <a:pt x="41199" y="1813"/>
                  </a:lnTo>
                  <a:lnTo>
                    <a:pt x="43257" y="2188"/>
                  </a:lnTo>
                  <a:lnTo>
                    <a:pt x="45317" y="2564"/>
                  </a:lnTo>
                  <a:lnTo>
                    <a:pt x="47236" y="2955"/>
                  </a:lnTo>
                  <a:lnTo>
                    <a:pt x="49366" y="3284"/>
                  </a:lnTo>
                  <a:lnTo>
                    <a:pt x="51496" y="3614"/>
                  </a:lnTo>
                  <a:lnTo>
                    <a:pt x="53817" y="3774"/>
                  </a:lnTo>
                  <a:lnTo>
                    <a:pt x="56039" y="4164"/>
                  </a:lnTo>
                  <a:lnTo>
                    <a:pt x="58260" y="4554"/>
                  </a:lnTo>
                  <a:lnTo>
                    <a:pt x="60526" y="5129"/>
                  </a:lnTo>
                  <a:lnTo>
                    <a:pt x="62694" y="5622"/>
                  </a:lnTo>
                  <a:lnTo>
                    <a:pt x="64862" y="6115"/>
                  </a:lnTo>
                  <a:lnTo>
                    <a:pt x="66995" y="6521"/>
                  </a:lnTo>
                  <a:lnTo>
                    <a:pt x="69045" y="7120"/>
                  </a:lnTo>
                  <a:lnTo>
                    <a:pt x="71096" y="7720"/>
                  </a:lnTo>
                  <a:lnTo>
                    <a:pt x="72938" y="8530"/>
                  </a:lnTo>
                  <a:lnTo>
                    <a:pt x="75000" y="9220"/>
                  </a:lnTo>
                  <a:lnTo>
                    <a:pt x="77061" y="9911"/>
                  </a:lnTo>
                  <a:lnTo>
                    <a:pt x="79280" y="10506"/>
                  </a:lnTo>
                  <a:lnTo>
                    <a:pt x="81414" y="11264"/>
                  </a:lnTo>
                  <a:lnTo>
                    <a:pt x="83548" y="12022"/>
                  </a:lnTo>
                  <a:lnTo>
                    <a:pt x="85857" y="12826"/>
                  </a:lnTo>
                  <a:lnTo>
                    <a:pt x="87803" y="13767"/>
                  </a:lnTo>
                  <a:lnTo>
                    <a:pt x="89750" y="14708"/>
                  </a:lnTo>
                  <a:lnTo>
                    <a:pt x="91433" y="15898"/>
                  </a:lnTo>
                  <a:lnTo>
                    <a:pt x="93094" y="16910"/>
                  </a:lnTo>
                  <a:lnTo>
                    <a:pt x="94756" y="17922"/>
                  </a:lnTo>
                  <a:lnTo>
                    <a:pt x="96256" y="18824"/>
                  </a:lnTo>
                  <a:lnTo>
                    <a:pt x="97772" y="19838"/>
                  </a:lnTo>
                  <a:lnTo>
                    <a:pt x="99286" y="20853"/>
                  </a:lnTo>
                  <a:lnTo>
                    <a:pt x="100720" y="21875"/>
                  </a:lnTo>
                  <a:lnTo>
                    <a:pt x="102182" y="22997"/>
                  </a:lnTo>
                  <a:lnTo>
                    <a:pt x="103644" y="24119"/>
                  </a:lnTo>
                  <a:lnTo>
                    <a:pt x="105219" y="25167"/>
                  </a:lnTo>
                  <a:lnTo>
                    <a:pt x="106546" y="26570"/>
                  </a:lnTo>
                  <a:lnTo>
                    <a:pt x="107872" y="27972"/>
                  </a:lnTo>
                  <a:lnTo>
                    <a:pt x="108970" y="29690"/>
                  </a:lnTo>
                  <a:lnTo>
                    <a:pt x="110143" y="31412"/>
                  </a:lnTo>
                  <a:lnTo>
                    <a:pt x="111316" y="33134"/>
                  </a:lnTo>
                  <a:lnTo>
                    <a:pt x="112546" y="35034"/>
                  </a:lnTo>
                  <a:lnTo>
                    <a:pt x="113581" y="36902"/>
                  </a:lnTo>
                  <a:lnTo>
                    <a:pt x="114617" y="38769"/>
                  </a:lnTo>
                  <a:lnTo>
                    <a:pt x="115565" y="40716"/>
                  </a:lnTo>
                  <a:lnTo>
                    <a:pt x="116356" y="42617"/>
                  </a:lnTo>
                  <a:lnTo>
                    <a:pt x="117147" y="44518"/>
                  </a:lnTo>
                  <a:lnTo>
                    <a:pt x="117653" y="46435"/>
                  </a:lnTo>
                  <a:lnTo>
                    <a:pt x="118326" y="48309"/>
                  </a:lnTo>
                  <a:lnTo>
                    <a:pt x="119000" y="50182"/>
                  </a:lnTo>
                  <a:lnTo>
                    <a:pt x="119757" y="52037"/>
                  </a:lnTo>
                  <a:lnTo>
                    <a:pt x="120396" y="53857"/>
                  </a:lnTo>
                  <a:lnTo>
                    <a:pt x="121035" y="55676"/>
                  </a:lnTo>
                  <a:lnTo>
                    <a:pt x="121649" y="57464"/>
                  </a:lnTo>
                  <a:lnTo>
                    <a:pt x="122163" y="59225"/>
                  </a:lnTo>
                  <a:lnTo>
                    <a:pt x="122676" y="60987"/>
                  </a:lnTo>
                  <a:lnTo>
                    <a:pt x="123253" y="62575"/>
                  </a:lnTo>
                  <a:lnTo>
                    <a:pt x="123478" y="64426"/>
                  </a:lnTo>
                  <a:lnTo>
                    <a:pt x="123702" y="66277"/>
                  </a:lnTo>
                  <a:lnTo>
                    <a:pt x="123606" y="68332"/>
                  </a:lnTo>
                  <a:lnTo>
                    <a:pt x="123508" y="70330"/>
                  </a:lnTo>
                  <a:lnTo>
                    <a:pt x="123411" y="72329"/>
                  </a:lnTo>
                  <a:lnTo>
                    <a:pt x="123133" y="74406"/>
                  </a:lnTo>
                  <a:lnTo>
                    <a:pt x="122890" y="76417"/>
                  </a:lnTo>
                  <a:lnTo>
                    <a:pt x="122649" y="78428"/>
                  </a:lnTo>
                  <a:lnTo>
                    <a:pt x="122328" y="80443"/>
                  </a:lnTo>
                  <a:lnTo>
                    <a:pt x="122055" y="82397"/>
                  </a:lnTo>
                  <a:lnTo>
                    <a:pt x="121781" y="84351"/>
                  </a:lnTo>
                  <a:lnTo>
                    <a:pt x="121633" y="86130"/>
                  </a:lnTo>
                  <a:lnTo>
                    <a:pt x="121252" y="88141"/>
                  </a:lnTo>
                  <a:lnTo>
                    <a:pt x="120870" y="90152"/>
                  </a:lnTo>
                  <a:lnTo>
                    <a:pt x="120276" y="92347"/>
                  </a:lnTo>
                  <a:lnTo>
                    <a:pt x="119766" y="94462"/>
                  </a:lnTo>
                  <a:lnTo>
                    <a:pt x="119256" y="96577"/>
                  </a:lnTo>
                  <a:lnTo>
                    <a:pt x="118818" y="98746"/>
                  </a:lnTo>
                  <a:lnTo>
                    <a:pt x="118192" y="100832"/>
                  </a:lnTo>
                  <a:lnTo>
                    <a:pt x="117564" y="102918"/>
                  </a:lnTo>
                  <a:lnTo>
                    <a:pt x="116723" y="104983"/>
                  </a:lnTo>
                  <a:lnTo>
                    <a:pt x="116005" y="106979"/>
                  </a:lnTo>
                  <a:lnTo>
                    <a:pt x="115287" y="108974"/>
                  </a:lnTo>
                  <a:lnTo>
                    <a:pt x="114665" y="110915"/>
                  </a:lnTo>
                  <a:lnTo>
                    <a:pt x="113884" y="112805"/>
                  </a:lnTo>
                  <a:lnTo>
                    <a:pt x="113104" y="114694"/>
                  </a:lnTo>
                  <a:lnTo>
                    <a:pt x="112279" y="116521"/>
                  </a:lnTo>
                  <a:lnTo>
                    <a:pt x="111321" y="118315"/>
                  </a:lnTo>
                  <a:lnTo>
                    <a:pt x="110364" y="120109"/>
                  </a:lnTo>
                  <a:lnTo>
                    <a:pt x="109161" y="121847"/>
                  </a:lnTo>
                  <a:lnTo>
                    <a:pt x="108138" y="123566"/>
                  </a:lnTo>
                  <a:lnTo>
                    <a:pt x="107115" y="125285"/>
                  </a:lnTo>
                  <a:lnTo>
                    <a:pt x="106067" y="126962"/>
                  </a:lnTo>
                  <a:lnTo>
                    <a:pt x="105186" y="128630"/>
                  </a:lnTo>
                  <a:lnTo>
                    <a:pt x="104305" y="130299"/>
                  </a:lnTo>
                  <a:lnTo>
                    <a:pt x="103651" y="132077"/>
                  </a:lnTo>
                  <a:lnTo>
                    <a:pt x="102851" y="133575"/>
                  </a:lnTo>
                  <a:lnTo>
                    <a:pt x="102051" y="135074"/>
                  </a:lnTo>
                  <a:lnTo>
                    <a:pt x="101148" y="136323"/>
                  </a:lnTo>
                  <a:lnTo>
                    <a:pt x="100386" y="137621"/>
                  </a:lnTo>
                  <a:lnTo>
                    <a:pt x="99623" y="138918"/>
                  </a:lnTo>
                  <a:lnTo>
                    <a:pt x="99028" y="140247"/>
                  </a:lnTo>
                  <a:lnTo>
                    <a:pt x="98275" y="141363"/>
                  </a:lnTo>
                  <a:lnTo>
                    <a:pt x="97521" y="142479"/>
                  </a:lnTo>
                  <a:lnTo>
                    <a:pt x="96625" y="143343"/>
                  </a:lnTo>
                  <a:lnTo>
                    <a:pt x="95864" y="144318"/>
                  </a:lnTo>
                  <a:lnTo>
                    <a:pt x="95105" y="145293"/>
                  </a:lnTo>
                  <a:lnTo>
                    <a:pt x="94488" y="146196"/>
                  </a:lnTo>
                  <a:lnTo>
                    <a:pt x="93715" y="147213"/>
                  </a:lnTo>
                  <a:lnTo>
                    <a:pt x="92941" y="148230"/>
                  </a:lnTo>
                  <a:lnTo>
                    <a:pt x="91873" y="149416"/>
                  </a:lnTo>
                  <a:lnTo>
                    <a:pt x="91224" y="150420"/>
                  </a:lnTo>
                  <a:lnTo>
                    <a:pt x="90575" y="151424"/>
                  </a:lnTo>
                  <a:lnTo>
                    <a:pt x="90020" y="152412"/>
                  </a:lnTo>
                  <a:lnTo>
                    <a:pt x="89823" y="153238"/>
                  </a:lnTo>
                  <a:lnTo>
                    <a:pt x="89626" y="154066"/>
                  </a:lnTo>
                  <a:lnTo>
                    <a:pt x="91029" y="155992"/>
                  </a:lnTo>
                  <a:lnTo>
                    <a:pt x="91395" y="156049"/>
                  </a:lnTo>
                  <a:lnTo>
                    <a:pt x="92034" y="155772"/>
                  </a:lnTo>
                  <a:lnTo>
                    <a:pt x="92236" y="155728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287573" y="7014946"/>
            <a:ext cx="558165" cy="229235"/>
            <a:chOff x="287573" y="7014946"/>
            <a:chExt cx="558165" cy="229235"/>
          </a:xfrm>
        </p:grpSpPr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7573" y="7020276"/>
              <a:ext cx="421538" cy="2236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7774" y="7024471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5" h="163829">
                  <a:moveTo>
                    <a:pt x="1746" y="211"/>
                  </a:moveTo>
                  <a:lnTo>
                    <a:pt x="1534" y="211"/>
                  </a:lnTo>
                  <a:lnTo>
                    <a:pt x="757" y="0"/>
                  </a:lnTo>
                  <a:lnTo>
                    <a:pt x="476" y="211"/>
                  </a:lnTo>
                  <a:lnTo>
                    <a:pt x="194" y="423"/>
                  </a:lnTo>
                  <a:lnTo>
                    <a:pt x="113" y="776"/>
                  </a:lnTo>
                  <a:lnTo>
                    <a:pt x="56" y="1481"/>
                  </a:lnTo>
                  <a:lnTo>
                    <a:pt x="0" y="2185"/>
                  </a:lnTo>
                  <a:lnTo>
                    <a:pt x="69" y="3185"/>
                  </a:lnTo>
                  <a:lnTo>
                    <a:pt x="134" y="4440"/>
                  </a:lnTo>
                  <a:lnTo>
                    <a:pt x="199" y="5694"/>
                  </a:lnTo>
                  <a:lnTo>
                    <a:pt x="120" y="7271"/>
                  </a:lnTo>
                  <a:lnTo>
                    <a:pt x="447" y="9011"/>
                  </a:lnTo>
                  <a:lnTo>
                    <a:pt x="773" y="10751"/>
                  </a:lnTo>
                  <a:lnTo>
                    <a:pt x="1480" y="12771"/>
                  </a:lnTo>
                  <a:lnTo>
                    <a:pt x="2094" y="14881"/>
                  </a:lnTo>
                  <a:lnTo>
                    <a:pt x="2708" y="16991"/>
                  </a:lnTo>
                  <a:lnTo>
                    <a:pt x="3476" y="19312"/>
                  </a:lnTo>
                  <a:lnTo>
                    <a:pt x="4129" y="21673"/>
                  </a:lnTo>
                  <a:lnTo>
                    <a:pt x="4781" y="24032"/>
                  </a:lnTo>
                  <a:lnTo>
                    <a:pt x="5238" y="26533"/>
                  </a:lnTo>
                  <a:lnTo>
                    <a:pt x="6011" y="29040"/>
                  </a:lnTo>
                  <a:lnTo>
                    <a:pt x="6784" y="31546"/>
                  </a:lnTo>
                  <a:lnTo>
                    <a:pt x="7854" y="34135"/>
                  </a:lnTo>
                  <a:lnTo>
                    <a:pt x="8767" y="36714"/>
                  </a:lnTo>
                  <a:lnTo>
                    <a:pt x="9680" y="39291"/>
                  </a:lnTo>
                  <a:lnTo>
                    <a:pt x="10663" y="41907"/>
                  </a:lnTo>
                  <a:lnTo>
                    <a:pt x="11492" y="44505"/>
                  </a:lnTo>
                  <a:lnTo>
                    <a:pt x="16667" y="70262"/>
                  </a:lnTo>
                  <a:lnTo>
                    <a:pt x="16621" y="72793"/>
                  </a:lnTo>
                  <a:lnTo>
                    <a:pt x="16967" y="75317"/>
                  </a:lnTo>
                  <a:lnTo>
                    <a:pt x="17313" y="77840"/>
                  </a:lnTo>
                  <a:lnTo>
                    <a:pt x="17936" y="80353"/>
                  </a:lnTo>
                  <a:lnTo>
                    <a:pt x="18474" y="82860"/>
                  </a:lnTo>
                  <a:lnTo>
                    <a:pt x="19012" y="85368"/>
                  </a:lnTo>
                  <a:lnTo>
                    <a:pt x="19651" y="87866"/>
                  </a:lnTo>
                  <a:lnTo>
                    <a:pt x="20194" y="90362"/>
                  </a:lnTo>
                  <a:lnTo>
                    <a:pt x="20736" y="92859"/>
                  </a:lnTo>
                  <a:lnTo>
                    <a:pt x="21275" y="95349"/>
                  </a:lnTo>
                  <a:lnTo>
                    <a:pt x="21728" y="97839"/>
                  </a:lnTo>
                  <a:lnTo>
                    <a:pt x="22180" y="100329"/>
                  </a:lnTo>
                  <a:lnTo>
                    <a:pt x="22577" y="102815"/>
                  </a:lnTo>
                  <a:lnTo>
                    <a:pt x="22908" y="105302"/>
                  </a:lnTo>
                  <a:lnTo>
                    <a:pt x="23238" y="107788"/>
                  </a:lnTo>
                  <a:lnTo>
                    <a:pt x="23497" y="110273"/>
                  </a:lnTo>
                  <a:lnTo>
                    <a:pt x="23711" y="112759"/>
                  </a:lnTo>
                  <a:lnTo>
                    <a:pt x="23924" y="115245"/>
                  </a:lnTo>
                  <a:lnTo>
                    <a:pt x="24422" y="127675"/>
                  </a:lnTo>
                  <a:lnTo>
                    <a:pt x="24473" y="130162"/>
                  </a:lnTo>
                  <a:lnTo>
                    <a:pt x="24486" y="132650"/>
                  </a:lnTo>
                  <a:lnTo>
                    <a:pt x="24494" y="135138"/>
                  </a:lnTo>
                  <a:lnTo>
                    <a:pt x="24503" y="137625"/>
                  </a:lnTo>
                  <a:lnTo>
                    <a:pt x="24488" y="140114"/>
                  </a:lnTo>
                  <a:lnTo>
                    <a:pt x="24474" y="142602"/>
                  </a:lnTo>
                  <a:lnTo>
                    <a:pt x="24459" y="145091"/>
                  </a:lnTo>
                  <a:lnTo>
                    <a:pt x="24433" y="147581"/>
                  </a:lnTo>
                  <a:lnTo>
                    <a:pt x="24410" y="150070"/>
                  </a:lnTo>
                  <a:lnTo>
                    <a:pt x="24387" y="152560"/>
                  </a:lnTo>
                  <a:lnTo>
                    <a:pt x="24359" y="155262"/>
                  </a:lnTo>
                  <a:lnTo>
                    <a:pt x="24335" y="157540"/>
                  </a:lnTo>
                  <a:lnTo>
                    <a:pt x="24311" y="159818"/>
                  </a:lnTo>
                  <a:lnTo>
                    <a:pt x="24279" y="162707"/>
                  </a:lnTo>
                  <a:lnTo>
                    <a:pt x="24268" y="163741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47107" y="7106767"/>
              <a:ext cx="88900" cy="15875"/>
            </a:xfrm>
            <a:custGeom>
              <a:avLst/>
              <a:gdLst/>
              <a:ahLst/>
              <a:cxnLst/>
              <a:rect l="l" t="t" r="r" b="b"/>
              <a:pathLst>
                <a:path w="88900" h="15875">
                  <a:moveTo>
                    <a:pt x="0" y="15039"/>
                  </a:moveTo>
                  <a:lnTo>
                    <a:pt x="0" y="15039"/>
                  </a:lnTo>
                  <a:lnTo>
                    <a:pt x="10540" y="15039"/>
                  </a:lnTo>
                  <a:lnTo>
                    <a:pt x="12771" y="15250"/>
                  </a:lnTo>
                  <a:lnTo>
                    <a:pt x="14670" y="15039"/>
                  </a:lnTo>
                  <a:lnTo>
                    <a:pt x="16568" y="14826"/>
                  </a:lnTo>
                  <a:lnTo>
                    <a:pt x="18324" y="14261"/>
                  </a:lnTo>
                  <a:lnTo>
                    <a:pt x="20191" y="13768"/>
                  </a:lnTo>
                  <a:lnTo>
                    <a:pt x="22058" y="13275"/>
                  </a:lnTo>
                  <a:lnTo>
                    <a:pt x="23913" y="12629"/>
                  </a:lnTo>
                  <a:lnTo>
                    <a:pt x="25869" y="12079"/>
                  </a:lnTo>
                  <a:lnTo>
                    <a:pt x="27826" y="11529"/>
                  </a:lnTo>
                  <a:lnTo>
                    <a:pt x="29839" y="10952"/>
                  </a:lnTo>
                  <a:lnTo>
                    <a:pt x="31931" y="10467"/>
                  </a:lnTo>
                  <a:lnTo>
                    <a:pt x="42959" y="8708"/>
                  </a:lnTo>
                  <a:lnTo>
                    <a:pt x="45299" y="8246"/>
                  </a:lnTo>
                  <a:lnTo>
                    <a:pt x="47640" y="7785"/>
                  </a:lnTo>
                  <a:lnTo>
                    <a:pt x="50045" y="7040"/>
                  </a:lnTo>
                  <a:lnTo>
                    <a:pt x="52467" y="6400"/>
                  </a:lnTo>
                  <a:lnTo>
                    <a:pt x="54889" y="5760"/>
                  </a:lnTo>
                  <a:lnTo>
                    <a:pt x="57357" y="5026"/>
                  </a:lnTo>
                  <a:lnTo>
                    <a:pt x="59832" y="4405"/>
                  </a:lnTo>
                  <a:lnTo>
                    <a:pt x="74852" y="1372"/>
                  </a:lnTo>
                  <a:lnTo>
                    <a:pt x="77368" y="1010"/>
                  </a:lnTo>
                  <a:lnTo>
                    <a:pt x="80102" y="731"/>
                  </a:lnTo>
                  <a:lnTo>
                    <a:pt x="82408" y="503"/>
                  </a:lnTo>
                  <a:lnTo>
                    <a:pt x="84713" y="275"/>
                  </a:lnTo>
                  <a:lnTo>
                    <a:pt x="87641" y="83"/>
                  </a:lnTo>
                  <a:lnTo>
                    <a:pt x="8868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25867" y="6990899"/>
            <a:ext cx="550155" cy="237045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1811467" y="7039398"/>
            <a:ext cx="22225" cy="24130"/>
          </a:xfrm>
          <a:custGeom>
            <a:avLst/>
            <a:gdLst/>
            <a:ahLst/>
            <a:cxnLst/>
            <a:rect l="l" t="t" r="r" b="b"/>
            <a:pathLst>
              <a:path w="22225" h="24129">
                <a:moveTo>
                  <a:pt x="11476" y="7697"/>
                </a:moveTo>
                <a:lnTo>
                  <a:pt x="11264" y="7697"/>
                </a:lnTo>
                <a:lnTo>
                  <a:pt x="10910" y="7485"/>
                </a:lnTo>
                <a:lnTo>
                  <a:pt x="10205" y="7697"/>
                </a:lnTo>
                <a:lnTo>
                  <a:pt x="9500" y="7908"/>
                </a:lnTo>
                <a:lnTo>
                  <a:pt x="8290" y="8262"/>
                </a:lnTo>
                <a:lnTo>
                  <a:pt x="7246" y="8967"/>
                </a:lnTo>
                <a:lnTo>
                  <a:pt x="6203" y="9672"/>
                </a:lnTo>
                <a:lnTo>
                  <a:pt x="4981" y="10671"/>
                </a:lnTo>
                <a:lnTo>
                  <a:pt x="3945" y="11927"/>
                </a:lnTo>
                <a:lnTo>
                  <a:pt x="2910" y="13182"/>
                </a:lnTo>
                <a:lnTo>
                  <a:pt x="1678" y="14968"/>
                </a:lnTo>
                <a:lnTo>
                  <a:pt x="1035" y="16497"/>
                </a:lnTo>
                <a:lnTo>
                  <a:pt x="391" y="18026"/>
                </a:lnTo>
                <a:lnTo>
                  <a:pt x="0" y="19903"/>
                </a:lnTo>
                <a:lnTo>
                  <a:pt x="84" y="21097"/>
                </a:lnTo>
                <a:lnTo>
                  <a:pt x="170" y="22290"/>
                </a:lnTo>
                <a:lnTo>
                  <a:pt x="687" y="23259"/>
                </a:lnTo>
                <a:lnTo>
                  <a:pt x="1546" y="23659"/>
                </a:lnTo>
                <a:lnTo>
                  <a:pt x="2404" y="24058"/>
                </a:lnTo>
                <a:lnTo>
                  <a:pt x="3924" y="23984"/>
                </a:lnTo>
                <a:lnTo>
                  <a:pt x="5235" y="23496"/>
                </a:lnTo>
                <a:lnTo>
                  <a:pt x="6545" y="23008"/>
                </a:lnTo>
                <a:lnTo>
                  <a:pt x="7884" y="21790"/>
                </a:lnTo>
                <a:lnTo>
                  <a:pt x="9410" y="20729"/>
                </a:lnTo>
                <a:lnTo>
                  <a:pt x="10936" y="19668"/>
                </a:lnTo>
                <a:lnTo>
                  <a:pt x="12803" y="18509"/>
                </a:lnTo>
                <a:lnTo>
                  <a:pt x="14389" y="17130"/>
                </a:lnTo>
                <a:lnTo>
                  <a:pt x="15975" y="15752"/>
                </a:lnTo>
                <a:lnTo>
                  <a:pt x="17789" y="14183"/>
                </a:lnTo>
                <a:lnTo>
                  <a:pt x="18923" y="12457"/>
                </a:lnTo>
                <a:lnTo>
                  <a:pt x="20058" y="10731"/>
                </a:lnTo>
                <a:lnTo>
                  <a:pt x="20690" y="8378"/>
                </a:lnTo>
                <a:lnTo>
                  <a:pt x="21195" y="6771"/>
                </a:lnTo>
                <a:lnTo>
                  <a:pt x="21699" y="5164"/>
                </a:lnTo>
                <a:lnTo>
                  <a:pt x="22056" y="3878"/>
                </a:lnTo>
                <a:lnTo>
                  <a:pt x="21948" y="2816"/>
                </a:lnTo>
                <a:lnTo>
                  <a:pt x="21839" y="1753"/>
                </a:lnTo>
                <a:lnTo>
                  <a:pt x="21152" y="795"/>
                </a:lnTo>
                <a:lnTo>
                  <a:pt x="20544" y="397"/>
                </a:lnTo>
                <a:lnTo>
                  <a:pt x="19936" y="0"/>
                </a:lnTo>
                <a:lnTo>
                  <a:pt x="19055" y="215"/>
                </a:lnTo>
                <a:lnTo>
                  <a:pt x="18301" y="429"/>
                </a:lnTo>
                <a:lnTo>
                  <a:pt x="17546" y="643"/>
                </a:lnTo>
                <a:lnTo>
                  <a:pt x="16399" y="1472"/>
                </a:lnTo>
                <a:lnTo>
                  <a:pt x="16019" y="1681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03156" y="7158950"/>
            <a:ext cx="33020" cy="34290"/>
          </a:xfrm>
          <a:custGeom>
            <a:avLst/>
            <a:gdLst/>
            <a:ahLst/>
            <a:cxnLst/>
            <a:rect l="l" t="t" r="r" b="b"/>
            <a:pathLst>
              <a:path w="33019" h="34290">
                <a:moveTo>
                  <a:pt x="4844" y="211"/>
                </a:moveTo>
                <a:lnTo>
                  <a:pt x="4632" y="211"/>
                </a:lnTo>
                <a:lnTo>
                  <a:pt x="4067" y="0"/>
                </a:lnTo>
                <a:lnTo>
                  <a:pt x="3574" y="211"/>
                </a:lnTo>
                <a:lnTo>
                  <a:pt x="3081" y="423"/>
                </a:lnTo>
                <a:lnTo>
                  <a:pt x="2435" y="776"/>
                </a:lnTo>
                <a:lnTo>
                  <a:pt x="1885" y="1481"/>
                </a:lnTo>
                <a:lnTo>
                  <a:pt x="1334" y="2186"/>
                </a:lnTo>
                <a:lnTo>
                  <a:pt x="546" y="3185"/>
                </a:lnTo>
                <a:lnTo>
                  <a:pt x="273" y="4440"/>
                </a:lnTo>
                <a:lnTo>
                  <a:pt x="0" y="5695"/>
                </a:lnTo>
                <a:lnTo>
                  <a:pt x="121" y="7271"/>
                </a:lnTo>
                <a:lnTo>
                  <a:pt x="244" y="9011"/>
                </a:lnTo>
                <a:lnTo>
                  <a:pt x="367" y="10751"/>
                </a:lnTo>
                <a:lnTo>
                  <a:pt x="500" y="12982"/>
                </a:lnTo>
                <a:lnTo>
                  <a:pt x="1012" y="14881"/>
                </a:lnTo>
                <a:lnTo>
                  <a:pt x="1524" y="16779"/>
                </a:lnTo>
                <a:lnTo>
                  <a:pt x="2486" y="18536"/>
                </a:lnTo>
                <a:lnTo>
                  <a:pt x="3317" y="20401"/>
                </a:lnTo>
                <a:lnTo>
                  <a:pt x="4148" y="22269"/>
                </a:lnTo>
                <a:lnTo>
                  <a:pt x="4938" y="24335"/>
                </a:lnTo>
                <a:lnTo>
                  <a:pt x="6000" y="26080"/>
                </a:lnTo>
                <a:lnTo>
                  <a:pt x="13244" y="33135"/>
                </a:lnTo>
                <a:lnTo>
                  <a:pt x="14531" y="33616"/>
                </a:lnTo>
                <a:lnTo>
                  <a:pt x="16087" y="33912"/>
                </a:lnTo>
                <a:lnTo>
                  <a:pt x="17406" y="33751"/>
                </a:lnTo>
                <a:lnTo>
                  <a:pt x="18726" y="33589"/>
                </a:lnTo>
                <a:lnTo>
                  <a:pt x="19838" y="32833"/>
                </a:lnTo>
                <a:lnTo>
                  <a:pt x="21162" y="32167"/>
                </a:lnTo>
                <a:lnTo>
                  <a:pt x="22485" y="31501"/>
                </a:lnTo>
                <a:lnTo>
                  <a:pt x="24034" y="30770"/>
                </a:lnTo>
                <a:lnTo>
                  <a:pt x="25346" y="29752"/>
                </a:lnTo>
                <a:lnTo>
                  <a:pt x="26658" y="28735"/>
                </a:lnTo>
                <a:lnTo>
                  <a:pt x="27950" y="27506"/>
                </a:lnTo>
                <a:lnTo>
                  <a:pt x="29033" y="26063"/>
                </a:lnTo>
                <a:lnTo>
                  <a:pt x="30116" y="24620"/>
                </a:lnTo>
                <a:lnTo>
                  <a:pt x="31272" y="22716"/>
                </a:lnTo>
                <a:lnTo>
                  <a:pt x="31845" y="21094"/>
                </a:lnTo>
                <a:lnTo>
                  <a:pt x="32418" y="19471"/>
                </a:lnTo>
                <a:lnTo>
                  <a:pt x="32673" y="17977"/>
                </a:lnTo>
                <a:lnTo>
                  <a:pt x="32471" y="16330"/>
                </a:lnTo>
                <a:lnTo>
                  <a:pt x="32268" y="14681"/>
                </a:lnTo>
                <a:lnTo>
                  <a:pt x="31607" y="12799"/>
                </a:lnTo>
                <a:lnTo>
                  <a:pt x="30627" y="11207"/>
                </a:lnTo>
                <a:lnTo>
                  <a:pt x="29647" y="9614"/>
                </a:lnTo>
                <a:lnTo>
                  <a:pt x="28217" y="8070"/>
                </a:lnTo>
                <a:lnTo>
                  <a:pt x="26592" y="6777"/>
                </a:lnTo>
                <a:lnTo>
                  <a:pt x="24968" y="5482"/>
                </a:lnTo>
                <a:lnTo>
                  <a:pt x="22761" y="4370"/>
                </a:lnTo>
                <a:lnTo>
                  <a:pt x="20878" y="3444"/>
                </a:lnTo>
                <a:lnTo>
                  <a:pt x="18995" y="2520"/>
                </a:lnTo>
                <a:lnTo>
                  <a:pt x="16225" y="1599"/>
                </a:lnTo>
                <a:lnTo>
                  <a:pt x="15295" y="123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2082165" y="6952737"/>
            <a:ext cx="279400" cy="158115"/>
            <a:chOff x="2082165" y="6952737"/>
            <a:chExt cx="279400" cy="158115"/>
          </a:xfrm>
        </p:grpSpPr>
        <p:sp>
          <p:nvSpPr>
            <p:cNvPr id="54" name="object 54"/>
            <p:cNvSpPr/>
            <p:nvPr/>
          </p:nvSpPr>
          <p:spPr>
            <a:xfrm>
              <a:off x="2091690" y="6962262"/>
              <a:ext cx="30480" cy="139065"/>
            </a:xfrm>
            <a:custGeom>
              <a:avLst/>
              <a:gdLst/>
              <a:ahLst/>
              <a:cxnLst/>
              <a:rect l="l" t="t" r="r" b="b"/>
              <a:pathLst>
                <a:path w="30480" h="139065">
                  <a:moveTo>
                    <a:pt x="211" y="10122"/>
                  </a:moveTo>
                  <a:lnTo>
                    <a:pt x="211" y="9911"/>
                  </a:lnTo>
                  <a:lnTo>
                    <a:pt x="0" y="9345"/>
                  </a:lnTo>
                  <a:lnTo>
                    <a:pt x="211" y="8852"/>
                  </a:lnTo>
                  <a:lnTo>
                    <a:pt x="423" y="8358"/>
                  </a:lnTo>
                  <a:lnTo>
                    <a:pt x="988" y="7925"/>
                  </a:lnTo>
                  <a:lnTo>
                    <a:pt x="1481" y="7163"/>
                  </a:lnTo>
                  <a:lnTo>
                    <a:pt x="1975" y="6401"/>
                  </a:lnTo>
                  <a:lnTo>
                    <a:pt x="2409" y="5259"/>
                  </a:lnTo>
                  <a:lnTo>
                    <a:pt x="3171" y="4281"/>
                  </a:lnTo>
                  <a:lnTo>
                    <a:pt x="9961" y="0"/>
                  </a:lnTo>
                  <a:lnTo>
                    <a:pt x="10839" y="375"/>
                  </a:lnTo>
                  <a:lnTo>
                    <a:pt x="11574" y="1113"/>
                  </a:lnTo>
                  <a:lnTo>
                    <a:pt x="12308" y="1851"/>
                  </a:lnTo>
                  <a:lnTo>
                    <a:pt x="12932" y="3037"/>
                  </a:lnTo>
                  <a:lnTo>
                    <a:pt x="13449" y="4457"/>
                  </a:lnTo>
                  <a:lnTo>
                    <a:pt x="13966" y="5877"/>
                  </a:lnTo>
                  <a:lnTo>
                    <a:pt x="15371" y="16113"/>
                  </a:lnTo>
                  <a:lnTo>
                    <a:pt x="15538" y="18410"/>
                  </a:lnTo>
                  <a:lnTo>
                    <a:pt x="15619" y="20908"/>
                  </a:lnTo>
                  <a:lnTo>
                    <a:pt x="15681" y="23415"/>
                  </a:lnTo>
                  <a:lnTo>
                    <a:pt x="15744" y="25922"/>
                  </a:lnTo>
                  <a:lnTo>
                    <a:pt x="15747" y="28547"/>
                  </a:lnTo>
                  <a:lnTo>
                    <a:pt x="15747" y="31157"/>
                  </a:lnTo>
                  <a:lnTo>
                    <a:pt x="15747" y="33766"/>
                  </a:lnTo>
                  <a:lnTo>
                    <a:pt x="15711" y="36432"/>
                  </a:lnTo>
                  <a:lnTo>
                    <a:pt x="15679" y="39072"/>
                  </a:lnTo>
                  <a:lnTo>
                    <a:pt x="15647" y="41712"/>
                  </a:lnTo>
                  <a:lnTo>
                    <a:pt x="15598" y="44369"/>
                  </a:lnTo>
                  <a:lnTo>
                    <a:pt x="15555" y="46999"/>
                  </a:lnTo>
                  <a:lnTo>
                    <a:pt x="15513" y="49629"/>
                  </a:lnTo>
                  <a:lnTo>
                    <a:pt x="15466" y="52253"/>
                  </a:lnTo>
                  <a:lnTo>
                    <a:pt x="15425" y="54854"/>
                  </a:lnTo>
                  <a:lnTo>
                    <a:pt x="15208" y="72800"/>
                  </a:lnTo>
                  <a:lnTo>
                    <a:pt x="14979" y="75322"/>
                  </a:lnTo>
                  <a:lnTo>
                    <a:pt x="15176" y="77837"/>
                  </a:lnTo>
                  <a:lnTo>
                    <a:pt x="15374" y="80352"/>
                  </a:lnTo>
                  <a:lnTo>
                    <a:pt x="15930" y="82854"/>
                  </a:lnTo>
                  <a:lnTo>
                    <a:pt x="16415" y="85353"/>
                  </a:lnTo>
                  <a:lnTo>
                    <a:pt x="16901" y="87853"/>
                  </a:lnTo>
                  <a:lnTo>
                    <a:pt x="17543" y="90344"/>
                  </a:lnTo>
                  <a:lnTo>
                    <a:pt x="18090" y="92834"/>
                  </a:lnTo>
                  <a:lnTo>
                    <a:pt x="18638" y="95324"/>
                  </a:lnTo>
                  <a:lnTo>
                    <a:pt x="19214" y="97808"/>
                  </a:lnTo>
                  <a:lnTo>
                    <a:pt x="19699" y="100294"/>
                  </a:lnTo>
                  <a:lnTo>
                    <a:pt x="21927" y="115197"/>
                  </a:lnTo>
                  <a:lnTo>
                    <a:pt x="22179" y="117681"/>
                  </a:lnTo>
                  <a:lnTo>
                    <a:pt x="22149" y="120377"/>
                  </a:lnTo>
                  <a:lnTo>
                    <a:pt x="22509" y="122651"/>
                  </a:lnTo>
                  <a:lnTo>
                    <a:pt x="22870" y="124925"/>
                  </a:lnTo>
                  <a:lnTo>
                    <a:pt x="23525" y="126846"/>
                  </a:lnTo>
                  <a:lnTo>
                    <a:pt x="24090" y="128840"/>
                  </a:lnTo>
                  <a:lnTo>
                    <a:pt x="24655" y="130833"/>
                  </a:lnTo>
                  <a:lnTo>
                    <a:pt x="25330" y="133099"/>
                  </a:lnTo>
                  <a:lnTo>
                    <a:pt x="25901" y="134613"/>
                  </a:lnTo>
                  <a:lnTo>
                    <a:pt x="26473" y="136128"/>
                  </a:lnTo>
                  <a:lnTo>
                    <a:pt x="27042" y="137334"/>
                  </a:lnTo>
                  <a:lnTo>
                    <a:pt x="27520" y="137928"/>
                  </a:lnTo>
                  <a:lnTo>
                    <a:pt x="27998" y="138522"/>
                  </a:lnTo>
                  <a:lnTo>
                    <a:pt x="28418" y="138570"/>
                  </a:lnTo>
                  <a:lnTo>
                    <a:pt x="28767" y="138180"/>
                  </a:lnTo>
                  <a:lnTo>
                    <a:pt x="30330" y="126454"/>
                  </a:lnTo>
                  <a:lnTo>
                    <a:pt x="30371" y="12559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96285" y="7047095"/>
              <a:ext cx="7620" cy="47625"/>
            </a:xfrm>
            <a:custGeom>
              <a:avLst/>
              <a:gdLst/>
              <a:ahLst/>
              <a:cxnLst/>
              <a:rect l="l" t="t" r="r" b="b"/>
              <a:pathLst>
                <a:path w="7619" h="47625">
                  <a:moveTo>
                    <a:pt x="211" y="0"/>
                  </a:moveTo>
                  <a:lnTo>
                    <a:pt x="211" y="0"/>
                  </a:lnTo>
                  <a:lnTo>
                    <a:pt x="211" y="5484"/>
                  </a:lnTo>
                  <a:lnTo>
                    <a:pt x="0" y="7271"/>
                  </a:lnTo>
                  <a:lnTo>
                    <a:pt x="211" y="8800"/>
                  </a:lnTo>
                  <a:lnTo>
                    <a:pt x="423" y="10328"/>
                  </a:lnTo>
                  <a:lnTo>
                    <a:pt x="988" y="11783"/>
                  </a:lnTo>
                  <a:lnTo>
                    <a:pt x="1481" y="13399"/>
                  </a:lnTo>
                  <a:lnTo>
                    <a:pt x="1974" y="15016"/>
                  </a:lnTo>
                  <a:lnTo>
                    <a:pt x="2620" y="16692"/>
                  </a:lnTo>
                  <a:lnTo>
                    <a:pt x="6081" y="30633"/>
                  </a:lnTo>
                  <a:lnTo>
                    <a:pt x="6451" y="32840"/>
                  </a:lnTo>
                  <a:lnTo>
                    <a:pt x="6965" y="35366"/>
                  </a:lnTo>
                  <a:lnTo>
                    <a:pt x="7003" y="37503"/>
                  </a:lnTo>
                  <a:lnTo>
                    <a:pt x="7041" y="39640"/>
                  </a:lnTo>
                  <a:lnTo>
                    <a:pt x="6655" y="41927"/>
                  </a:lnTo>
                  <a:lnTo>
                    <a:pt x="6309" y="43453"/>
                  </a:lnTo>
                  <a:lnTo>
                    <a:pt x="5963" y="44980"/>
                  </a:lnTo>
                  <a:lnTo>
                    <a:pt x="5405" y="46123"/>
                  </a:lnTo>
                  <a:lnTo>
                    <a:pt x="4925" y="46662"/>
                  </a:lnTo>
                  <a:lnTo>
                    <a:pt x="4446" y="47200"/>
                  </a:lnTo>
                  <a:lnTo>
                    <a:pt x="3897" y="46943"/>
                  </a:lnTo>
                  <a:lnTo>
                    <a:pt x="3432" y="46683"/>
                  </a:lnTo>
                  <a:lnTo>
                    <a:pt x="2968" y="46425"/>
                  </a:lnTo>
                  <a:lnTo>
                    <a:pt x="2354" y="45371"/>
                  </a:lnTo>
                  <a:lnTo>
                    <a:pt x="2138" y="4510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84455" y="6984026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80" h="3809">
                  <a:moveTo>
                    <a:pt x="4570" y="3300"/>
                  </a:moveTo>
                  <a:lnTo>
                    <a:pt x="4570" y="2030"/>
                  </a:lnTo>
                  <a:lnTo>
                    <a:pt x="3300" y="341"/>
                  </a:lnTo>
                  <a:lnTo>
                    <a:pt x="1611" y="0"/>
                  </a:lnTo>
                  <a:lnTo>
                    <a:pt x="0" y="38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33852" y="6994586"/>
              <a:ext cx="118110" cy="86995"/>
            </a:xfrm>
            <a:custGeom>
              <a:avLst/>
              <a:gdLst/>
              <a:ahLst/>
              <a:cxnLst/>
              <a:rect l="l" t="t" r="r" b="b"/>
              <a:pathLst>
                <a:path w="118110" h="86995">
                  <a:moveTo>
                    <a:pt x="0" y="211"/>
                  </a:moveTo>
                  <a:lnTo>
                    <a:pt x="211" y="211"/>
                  </a:lnTo>
                  <a:lnTo>
                    <a:pt x="776" y="0"/>
                  </a:lnTo>
                  <a:lnTo>
                    <a:pt x="1270" y="211"/>
                  </a:lnTo>
                  <a:lnTo>
                    <a:pt x="1763" y="423"/>
                  </a:lnTo>
                  <a:lnTo>
                    <a:pt x="2409" y="776"/>
                  </a:lnTo>
                  <a:lnTo>
                    <a:pt x="2959" y="1482"/>
                  </a:lnTo>
                  <a:lnTo>
                    <a:pt x="3509" y="2186"/>
                  </a:lnTo>
                  <a:lnTo>
                    <a:pt x="3874" y="3398"/>
                  </a:lnTo>
                  <a:lnTo>
                    <a:pt x="4571" y="4440"/>
                  </a:lnTo>
                  <a:lnTo>
                    <a:pt x="5267" y="5484"/>
                  </a:lnTo>
                  <a:lnTo>
                    <a:pt x="6276" y="6494"/>
                  </a:lnTo>
                  <a:lnTo>
                    <a:pt x="7139" y="7742"/>
                  </a:lnTo>
                  <a:lnTo>
                    <a:pt x="8003" y="8988"/>
                  </a:lnTo>
                  <a:lnTo>
                    <a:pt x="13543" y="23171"/>
                  </a:lnTo>
                  <a:lnTo>
                    <a:pt x="13984" y="25308"/>
                  </a:lnTo>
                  <a:lnTo>
                    <a:pt x="14101" y="27595"/>
                  </a:lnTo>
                  <a:lnTo>
                    <a:pt x="14583" y="29922"/>
                  </a:lnTo>
                  <a:lnTo>
                    <a:pt x="15065" y="32250"/>
                  </a:lnTo>
                  <a:lnTo>
                    <a:pt x="15802" y="34687"/>
                  </a:lnTo>
                  <a:lnTo>
                    <a:pt x="16434" y="37138"/>
                  </a:lnTo>
                  <a:lnTo>
                    <a:pt x="17066" y="39589"/>
                  </a:lnTo>
                  <a:lnTo>
                    <a:pt x="20033" y="52254"/>
                  </a:lnTo>
                  <a:lnTo>
                    <a:pt x="20515" y="54803"/>
                  </a:lnTo>
                  <a:lnTo>
                    <a:pt x="22078" y="67574"/>
                  </a:lnTo>
                  <a:lnTo>
                    <a:pt x="22290" y="70118"/>
                  </a:lnTo>
                  <a:lnTo>
                    <a:pt x="22217" y="72870"/>
                  </a:lnTo>
                  <a:lnTo>
                    <a:pt x="22541" y="75189"/>
                  </a:lnTo>
                  <a:lnTo>
                    <a:pt x="22864" y="77509"/>
                  </a:lnTo>
                  <a:lnTo>
                    <a:pt x="25757" y="84797"/>
                  </a:lnTo>
                  <a:lnTo>
                    <a:pt x="26308" y="85344"/>
                  </a:lnTo>
                  <a:lnTo>
                    <a:pt x="26650" y="85268"/>
                  </a:lnTo>
                  <a:lnTo>
                    <a:pt x="27327" y="84770"/>
                  </a:lnTo>
                  <a:lnTo>
                    <a:pt x="28003" y="84273"/>
                  </a:lnTo>
                  <a:lnTo>
                    <a:pt x="28981" y="83171"/>
                  </a:lnTo>
                  <a:lnTo>
                    <a:pt x="29817" y="81813"/>
                  </a:lnTo>
                  <a:lnTo>
                    <a:pt x="30653" y="80455"/>
                  </a:lnTo>
                  <a:lnTo>
                    <a:pt x="31569" y="78603"/>
                  </a:lnTo>
                  <a:lnTo>
                    <a:pt x="32343" y="76623"/>
                  </a:lnTo>
                  <a:lnTo>
                    <a:pt x="33116" y="74642"/>
                  </a:lnTo>
                  <a:lnTo>
                    <a:pt x="37572" y="46223"/>
                  </a:lnTo>
                  <a:lnTo>
                    <a:pt x="37706" y="43523"/>
                  </a:lnTo>
                  <a:lnTo>
                    <a:pt x="37768" y="40395"/>
                  </a:lnTo>
                  <a:lnTo>
                    <a:pt x="37816" y="38149"/>
                  </a:lnTo>
                  <a:lnTo>
                    <a:pt x="37863" y="35903"/>
                  </a:lnTo>
                  <a:lnTo>
                    <a:pt x="37862" y="33959"/>
                  </a:lnTo>
                  <a:lnTo>
                    <a:pt x="37766" y="30791"/>
                  </a:lnTo>
                  <a:lnTo>
                    <a:pt x="37724" y="31390"/>
                  </a:lnTo>
                  <a:lnTo>
                    <a:pt x="37688" y="32329"/>
                  </a:lnTo>
                  <a:lnTo>
                    <a:pt x="37652" y="33268"/>
                  </a:lnTo>
                  <a:lnTo>
                    <a:pt x="37400" y="34999"/>
                  </a:lnTo>
                  <a:lnTo>
                    <a:pt x="37578" y="36493"/>
                  </a:lnTo>
                  <a:lnTo>
                    <a:pt x="37756" y="37989"/>
                  </a:lnTo>
                  <a:lnTo>
                    <a:pt x="38077" y="39780"/>
                  </a:lnTo>
                  <a:lnTo>
                    <a:pt x="38755" y="41299"/>
                  </a:lnTo>
                  <a:lnTo>
                    <a:pt x="39433" y="42818"/>
                  </a:lnTo>
                  <a:lnTo>
                    <a:pt x="40621" y="44546"/>
                  </a:lnTo>
                  <a:lnTo>
                    <a:pt x="41646" y="45607"/>
                  </a:lnTo>
                  <a:lnTo>
                    <a:pt x="42670" y="46668"/>
                  </a:lnTo>
                  <a:lnTo>
                    <a:pt x="43667" y="47225"/>
                  </a:lnTo>
                  <a:lnTo>
                    <a:pt x="44902" y="47665"/>
                  </a:lnTo>
                  <a:lnTo>
                    <a:pt x="46137" y="48104"/>
                  </a:lnTo>
                  <a:lnTo>
                    <a:pt x="47715" y="48404"/>
                  </a:lnTo>
                  <a:lnTo>
                    <a:pt x="49057" y="48246"/>
                  </a:lnTo>
                  <a:lnTo>
                    <a:pt x="50400" y="48090"/>
                  </a:lnTo>
                  <a:lnTo>
                    <a:pt x="51576" y="47362"/>
                  </a:lnTo>
                  <a:lnTo>
                    <a:pt x="52956" y="46722"/>
                  </a:lnTo>
                  <a:lnTo>
                    <a:pt x="54335" y="46081"/>
                  </a:lnTo>
                  <a:lnTo>
                    <a:pt x="55958" y="45388"/>
                  </a:lnTo>
                  <a:lnTo>
                    <a:pt x="57333" y="44403"/>
                  </a:lnTo>
                  <a:lnTo>
                    <a:pt x="58708" y="43419"/>
                  </a:lnTo>
                  <a:lnTo>
                    <a:pt x="59855" y="42013"/>
                  </a:lnTo>
                  <a:lnTo>
                    <a:pt x="61206" y="40812"/>
                  </a:lnTo>
                  <a:lnTo>
                    <a:pt x="62557" y="39610"/>
                  </a:lnTo>
                  <a:lnTo>
                    <a:pt x="70400" y="34179"/>
                  </a:lnTo>
                  <a:lnTo>
                    <a:pt x="72187" y="33309"/>
                  </a:lnTo>
                  <a:lnTo>
                    <a:pt x="74122" y="32369"/>
                  </a:lnTo>
                  <a:lnTo>
                    <a:pt x="76155" y="31977"/>
                  </a:lnTo>
                  <a:lnTo>
                    <a:pt x="78187" y="31584"/>
                  </a:lnTo>
                  <a:lnTo>
                    <a:pt x="80574" y="31489"/>
                  </a:lnTo>
                  <a:lnTo>
                    <a:pt x="82596" y="31826"/>
                  </a:lnTo>
                  <a:lnTo>
                    <a:pt x="84618" y="32163"/>
                  </a:lnTo>
                  <a:lnTo>
                    <a:pt x="92634" y="38229"/>
                  </a:lnTo>
                  <a:lnTo>
                    <a:pt x="93848" y="39903"/>
                  </a:lnTo>
                  <a:lnTo>
                    <a:pt x="97304" y="50930"/>
                  </a:lnTo>
                  <a:lnTo>
                    <a:pt x="97732" y="53330"/>
                  </a:lnTo>
                  <a:lnTo>
                    <a:pt x="97959" y="55892"/>
                  </a:lnTo>
                  <a:lnTo>
                    <a:pt x="98139" y="58451"/>
                  </a:lnTo>
                  <a:lnTo>
                    <a:pt x="98319" y="61011"/>
                  </a:lnTo>
                  <a:lnTo>
                    <a:pt x="98147" y="63868"/>
                  </a:lnTo>
                  <a:lnTo>
                    <a:pt x="98384" y="66282"/>
                  </a:lnTo>
                  <a:lnTo>
                    <a:pt x="98622" y="68696"/>
                  </a:lnTo>
                  <a:lnTo>
                    <a:pt x="99125" y="70794"/>
                  </a:lnTo>
                  <a:lnTo>
                    <a:pt x="99563" y="72937"/>
                  </a:lnTo>
                  <a:lnTo>
                    <a:pt x="100000" y="75079"/>
                  </a:lnTo>
                  <a:lnTo>
                    <a:pt x="100333" y="77286"/>
                  </a:lnTo>
                  <a:lnTo>
                    <a:pt x="101007" y="79142"/>
                  </a:lnTo>
                  <a:lnTo>
                    <a:pt x="107618" y="86245"/>
                  </a:lnTo>
                  <a:lnTo>
                    <a:pt x="109170" y="86680"/>
                  </a:lnTo>
                  <a:lnTo>
                    <a:pt x="111194" y="86692"/>
                  </a:lnTo>
                  <a:lnTo>
                    <a:pt x="112919" y="86679"/>
                  </a:lnTo>
                  <a:lnTo>
                    <a:pt x="114643" y="86666"/>
                  </a:lnTo>
                  <a:lnTo>
                    <a:pt x="117123" y="86253"/>
                  </a:lnTo>
                  <a:lnTo>
                    <a:pt x="117964" y="8616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12725" y="7195344"/>
            <a:ext cx="377516" cy="170016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2691038" y="6954377"/>
            <a:ext cx="111760" cy="616585"/>
          </a:xfrm>
          <a:custGeom>
            <a:avLst/>
            <a:gdLst/>
            <a:ahLst/>
            <a:cxnLst/>
            <a:rect l="l" t="t" r="r" b="b"/>
            <a:pathLst>
              <a:path w="111760" h="616584">
                <a:moveTo>
                  <a:pt x="65789" y="40420"/>
                </a:moveTo>
                <a:lnTo>
                  <a:pt x="65789" y="40208"/>
                </a:lnTo>
                <a:lnTo>
                  <a:pt x="65789" y="39854"/>
                </a:lnTo>
                <a:lnTo>
                  <a:pt x="65789" y="39150"/>
                </a:lnTo>
                <a:lnTo>
                  <a:pt x="65789" y="38444"/>
                </a:lnTo>
                <a:lnTo>
                  <a:pt x="65577" y="37445"/>
                </a:lnTo>
                <a:lnTo>
                  <a:pt x="65789" y="36190"/>
                </a:lnTo>
                <a:lnTo>
                  <a:pt x="66001" y="34935"/>
                </a:lnTo>
                <a:lnTo>
                  <a:pt x="66566" y="33359"/>
                </a:lnTo>
                <a:lnTo>
                  <a:pt x="67059" y="31619"/>
                </a:lnTo>
                <a:lnTo>
                  <a:pt x="67552" y="29879"/>
                </a:lnTo>
                <a:lnTo>
                  <a:pt x="68198" y="27860"/>
                </a:lnTo>
                <a:lnTo>
                  <a:pt x="68748" y="25749"/>
                </a:lnTo>
                <a:lnTo>
                  <a:pt x="69298" y="23640"/>
                </a:lnTo>
                <a:lnTo>
                  <a:pt x="69875" y="21318"/>
                </a:lnTo>
                <a:lnTo>
                  <a:pt x="70360" y="18959"/>
                </a:lnTo>
                <a:lnTo>
                  <a:pt x="70845" y="16598"/>
                </a:lnTo>
                <a:lnTo>
                  <a:pt x="71500" y="13885"/>
                </a:lnTo>
                <a:lnTo>
                  <a:pt x="71659" y="11590"/>
                </a:lnTo>
                <a:lnTo>
                  <a:pt x="71817" y="9295"/>
                </a:lnTo>
                <a:lnTo>
                  <a:pt x="71554" y="6848"/>
                </a:lnTo>
                <a:lnTo>
                  <a:pt x="71310" y="5188"/>
                </a:lnTo>
                <a:lnTo>
                  <a:pt x="71067" y="3526"/>
                </a:lnTo>
                <a:lnTo>
                  <a:pt x="70812" y="2474"/>
                </a:lnTo>
                <a:lnTo>
                  <a:pt x="70198" y="1625"/>
                </a:lnTo>
                <a:lnTo>
                  <a:pt x="69583" y="775"/>
                </a:lnTo>
                <a:lnTo>
                  <a:pt x="68529" y="176"/>
                </a:lnTo>
                <a:lnTo>
                  <a:pt x="67622" y="88"/>
                </a:lnTo>
                <a:lnTo>
                  <a:pt x="66714" y="0"/>
                </a:lnTo>
                <a:lnTo>
                  <a:pt x="65863" y="365"/>
                </a:lnTo>
                <a:lnTo>
                  <a:pt x="64752" y="1096"/>
                </a:lnTo>
                <a:lnTo>
                  <a:pt x="63641" y="1827"/>
                </a:lnTo>
                <a:lnTo>
                  <a:pt x="62189" y="3034"/>
                </a:lnTo>
                <a:lnTo>
                  <a:pt x="60953" y="4474"/>
                </a:lnTo>
                <a:lnTo>
                  <a:pt x="59717" y="5914"/>
                </a:lnTo>
                <a:lnTo>
                  <a:pt x="58424" y="7762"/>
                </a:lnTo>
                <a:lnTo>
                  <a:pt x="57336" y="9734"/>
                </a:lnTo>
                <a:lnTo>
                  <a:pt x="56248" y="11707"/>
                </a:lnTo>
                <a:lnTo>
                  <a:pt x="55465" y="14196"/>
                </a:lnTo>
                <a:lnTo>
                  <a:pt x="54424" y="16311"/>
                </a:lnTo>
                <a:lnTo>
                  <a:pt x="53383" y="18426"/>
                </a:lnTo>
                <a:lnTo>
                  <a:pt x="52142" y="20389"/>
                </a:lnTo>
                <a:lnTo>
                  <a:pt x="51090" y="22428"/>
                </a:lnTo>
                <a:lnTo>
                  <a:pt x="50038" y="24466"/>
                </a:lnTo>
                <a:lnTo>
                  <a:pt x="48991" y="26467"/>
                </a:lnTo>
                <a:lnTo>
                  <a:pt x="48112" y="28544"/>
                </a:lnTo>
                <a:lnTo>
                  <a:pt x="47233" y="30622"/>
                </a:lnTo>
                <a:lnTo>
                  <a:pt x="46672" y="32725"/>
                </a:lnTo>
                <a:lnTo>
                  <a:pt x="45817" y="34892"/>
                </a:lnTo>
                <a:lnTo>
                  <a:pt x="44963" y="37058"/>
                </a:lnTo>
                <a:lnTo>
                  <a:pt x="43894" y="39279"/>
                </a:lnTo>
                <a:lnTo>
                  <a:pt x="42985" y="41546"/>
                </a:lnTo>
                <a:lnTo>
                  <a:pt x="42076" y="43812"/>
                </a:lnTo>
                <a:lnTo>
                  <a:pt x="41147" y="46136"/>
                </a:lnTo>
                <a:lnTo>
                  <a:pt x="40365" y="48491"/>
                </a:lnTo>
                <a:lnTo>
                  <a:pt x="39584" y="50845"/>
                </a:lnTo>
                <a:lnTo>
                  <a:pt x="38882" y="53251"/>
                </a:lnTo>
                <a:lnTo>
                  <a:pt x="38297" y="55672"/>
                </a:lnTo>
                <a:lnTo>
                  <a:pt x="37712" y="58094"/>
                </a:lnTo>
                <a:lnTo>
                  <a:pt x="37455" y="60554"/>
                </a:lnTo>
                <a:lnTo>
                  <a:pt x="36856" y="63020"/>
                </a:lnTo>
                <a:lnTo>
                  <a:pt x="36257" y="65487"/>
                </a:lnTo>
                <a:lnTo>
                  <a:pt x="35420" y="67979"/>
                </a:lnTo>
                <a:lnTo>
                  <a:pt x="34704" y="70472"/>
                </a:lnTo>
                <a:lnTo>
                  <a:pt x="33988" y="72966"/>
                </a:lnTo>
                <a:lnTo>
                  <a:pt x="33214" y="75474"/>
                </a:lnTo>
                <a:lnTo>
                  <a:pt x="32562" y="77981"/>
                </a:lnTo>
                <a:lnTo>
                  <a:pt x="31909" y="80487"/>
                </a:lnTo>
                <a:lnTo>
                  <a:pt x="31299" y="83000"/>
                </a:lnTo>
                <a:lnTo>
                  <a:pt x="30789" y="85510"/>
                </a:lnTo>
                <a:lnTo>
                  <a:pt x="30279" y="88020"/>
                </a:lnTo>
                <a:lnTo>
                  <a:pt x="30066" y="90531"/>
                </a:lnTo>
                <a:lnTo>
                  <a:pt x="29502" y="93040"/>
                </a:lnTo>
                <a:lnTo>
                  <a:pt x="28938" y="95548"/>
                </a:lnTo>
                <a:lnTo>
                  <a:pt x="28113" y="98056"/>
                </a:lnTo>
                <a:lnTo>
                  <a:pt x="27407" y="100560"/>
                </a:lnTo>
                <a:lnTo>
                  <a:pt x="26701" y="103065"/>
                </a:lnTo>
                <a:lnTo>
                  <a:pt x="25921" y="105567"/>
                </a:lnTo>
                <a:lnTo>
                  <a:pt x="25264" y="108067"/>
                </a:lnTo>
                <a:lnTo>
                  <a:pt x="24606" y="110567"/>
                </a:lnTo>
                <a:lnTo>
                  <a:pt x="23983" y="113065"/>
                </a:lnTo>
                <a:lnTo>
                  <a:pt x="23461" y="115562"/>
                </a:lnTo>
                <a:lnTo>
                  <a:pt x="22940" y="118058"/>
                </a:lnTo>
                <a:lnTo>
                  <a:pt x="22499" y="120341"/>
                </a:lnTo>
                <a:lnTo>
                  <a:pt x="22135" y="123046"/>
                </a:lnTo>
                <a:lnTo>
                  <a:pt x="21770" y="125752"/>
                </a:lnTo>
                <a:lnTo>
                  <a:pt x="21709" y="128808"/>
                </a:lnTo>
                <a:lnTo>
                  <a:pt x="21272" y="131793"/>
                </a:lnTo>
                <a:lnTo>
                  <a:pt x="20836" y="134777"/>
                </a:lnTo>
                <a:lnTo>
                  <a:pt x="20128" y="137914"/>
                </a:lnTo>
                <a:lnTo>
                  <a:pt x="19518" y="140954"/>
                </a:lnTo>
                <a:lnTo>
                  <a:pt x="18909" y="143995"/>
                </a:lnTo>
                <a:lnTo>
                  <a:pt x="18209" y="147060"/>
                </a:lnTo>
                <a:lnTo>
                  <a:pt x="17617" y="150035"/>
                </a:lnTo>
                <a:lnTo>
                  <a:pt x="17025" y="153010"/>
                </a:lnTo>
                <a:lnTo>
                  <a:pt x="16448" y="155732"/>
                </a:lnTo>
                <a:lnTo>
                  <a:pt x="15965" y="158803"/>
                </a:lnTo>
                <a:lnTo>
                  <a:pt x="15482" y="161874"/>
                </a:lnTo>
                <a:lnTo>
                  <a:pt x="15064" y="165231"/>
                </a:lnTo>
                <a:lnTo>
                  <a:pt x="14718" y="168464"/>
                </a:lnTo>
                <a:lnTo>
                  <a:pt x="14372" y="171696"/>
                </a:lnTo>
                <a:lnTo>
                  <a:pt x="14317" y="175011"/>
                </a:lnTo>
                <a:lnTo>
                  <a:pt x="13886" y="178198"/>
                </a:lnTo>
                <a:lnTo>
                  <a:pt x="13456" y="181385"/>
                </a:lnTo>
                <a:lnTo>
                  <a:pt x="12745" y="184327"/>
                </a:lnTo>
                <a:lnTo>
                  <a:pt x="12133" y="187584"/>
                </a:lnTo>
                <a:lnTo>
                  <a:pt x="11522" y="190841"/>
                </a:lnTo>
                <a:lnTo>
                  <a:pt x="10815" y="194368"/>
                </a:lnTo>
                <a:lnTo>
                  <a:pt x="10217" y="197742"/>
                </a:lnTo>
                <a:lnTo>
                  <a:pt x="5940" y="237836"/>
                </a:lnTo>
                <a:lnTo>
                  <a:pt x="5639" y="262834"/>
                </a:lnTo>
                <a:lnTo>
                  <a:pt x="5658" y="266193"/>
                </a:lnTo>
                <a:lnTo>
                  <a:pt x="5676" y="269409"/>
                </a:lnTo>
                <a:lnTo>
                  <a:pt x="5694" y="272624"/>
                </a:lnTo>
                <a:lnTo>
                  <a:pt x="5724" y="275489"/>
                </a:lnTo>
                <a:lnTo>
                  <a:pt x="5751" y="278676"/>
                </a:lnTo>
                <a:lnTo>
                  <a:pt x="5777" y="281862"/>
                </a:lnTo>
                <a:lnTo>
                  <a:pt x="5808" y="285263"/>
                </a:lnTo>
                <a:lnTo>
                  <a:pt x="5834" y="288528"/>
                </a:lnTo>
                <a:lnTo>
                  <a:pt x="5860" y="291794"/>
                </a:lnTo>
                <a:lnTo>
                  <a:pt x="5886" y="295096"/>
                </a:lnTo>
                <a:lnTo>
                  <a:pt x="5907" y="298270"/>
                </a:lnTo>
                <a:lnTo>
                  <a:pt x="5929" y="301443"/>
                </a:lnTo>
                <a:lnTo>
                  <a:pt x="5948" y="304346"/>
                </a:lnTo>
                <a:lnTo>
                  <a:pt x="5963" y="307569"/>
                </a:lnTo>
                <a:lnTo>
                  <a:pt x="5979" y="310792"/>
                </a:lnTo>
                <a:lnTo>
                  <a:pt x="6023" y="327577"/>
                </a:lnTo>
                <a:lnTo>
                  <a:pt x="6028" y="331035"/>
                </a:lnTo>
                <a:lnTo>
                  <a:pt x="6243" y="334791"/>
                </a:lnTo>
                <a:lnTo>
                  <a:pt x="6034" y="338359"/>
                </a:lnTo>
                <a:lnTo>
                  <a:pt x="5824" y="341927"/>
                </a:lnTo>
                <a:lnTo>
                  <a:pt x="5260" y="345545"/>
                </a:lnTo>
                <a:lnTo>
                  <a:pt x="4767" y="348984"/>
                </a:lnTo>
                <a:lnTo>
                  <a:pt x="4274" y="352423"/>
                </a:lnTo>
                <a:lnTo>
                  <a:pt x="3627" y="355781"/>
                </a:lnTo>
                <a:lnTo>
                  <a:pt x="3076" y="358994"/>
                </a:lnTo>
                <a:lnTo>
                  <a:pt x="2525" y="362208"/>
                </a:lnTo>
                <a:lnTo>
                  <a:pt x="1948" y="365288"/>
                </a:lnTo>
                <a:lnTo>
                  <a:pt x="1461" y="368265"/>
                </a:lnTo>
                <a:lnTo>
                  <a:pt x="975" y="371244"/>
                </a:lnTo>
                <a:lnTo>
                  <a:pt x="318" y="373872"/>
                </a:lnTo>
                <a:lnTo>
                  <a:pt x="159" y="376861"/>
                </a:lnTo>
                <a:lnTo>
                  <a:pt x="0" y="379850"/>
                </a:lnTo>
                <a:lnTo>
                  <a:pt x="261" y="383077"/>
                </a:lnTo>
                <a:lnTo>
                  <a:pt x="504" y="386198"/>
                </a:lnTo>
                <a:lnTo>
                  <a:pt x="747" y="389319"/>
                </a:lnTo>
                <a:lnTo>
                  <a:pt x="1212" y="392508"/>
                </a:lnTo>
                <a:lnTo>
                  <a:pt x="1615" y="395589"/>
                </a:lnTo>
                <a:lnTo>
                  <a:pt x="2017" y="398668"/>
                </a:lnTo>
                <a:lnTo>
                  <a:pt x="2505" y="401720"/>
                </a:lnTo>
                <a:lnTo>
                  <a:pt x="2919" y="404679"/>
                </a:lnTo>
                <a:lnTo>
                  <a:pt x="3333" y="407638"/>
                </a:lnTo>
                <a:lnTo>
                  <a:pt x="3749" y="410525"/>
                </a:lnTo>
                <a:lnTo>
                  <a:pt x="4098" y="413345"/>
                </a:lnTo>
                <a:lnTo>
                  <a:pt x="4447" y="416164"/>
                </a:lnTo>
                <a:lnTo>
                  <a:pt x="4545" y="418901"/>
                </a:lnTo>
                <a:lnTo>
                  <a:pt x="5015" y="421595"/>
                </a:lnTo>
                <a:lnTo>
                  <a:pt x="5484" y="424288"/>
                </a:lnTo>
                <a:lnTo>
                  <a:pt x="6253" y="426908"/>
                </a:lnTo>
                <a:lnTo>
                  <a:pt x="6914" y="429504"/>
                </a:lnTo>
                <a:lnTo>
                  <a:pt x="7575" y="432100"/>
                </a:lnTo>
                <a:lnTo>
                  <a:pt x="8337" y="434640"/>
                </a:lnTo>
                <a:lnTo>
                  <a:pt x="8982" y="437170"/>
                </a:lnTo>
                <a:lnTo>
                  <a:pt x="9626" y="439698"/>
                </a:lnTo>
                <a:lnTo>
                  <a:pt x="10255" y="442190"/>
                </a:lnTo>
                <a:lnTo>
                  <a:pt x="10782" y="444679"/>
                </a:lnTo>
                <a:lnTo>
                  <a:pt x="11309" y="447168"/>
                </a:lnTo>
                <a:lnTo>
                  <a:pt x="11553" y="449635"/>
                </a:lnTo>
                <a:lnTo>
                  <a:pt x="12143" y="452104"/>
                </a:lnTo>
                <a:lnTo>
                  <a:pt x="12733" y="454574"/>
                </a:lnTo>
                <a:lnTo>
                  <a:pt x="13590" y="456821"/>
                </a:lnTo>
                <a:lnTo>
                  <a:pt x="14323" y="459495"/>
                </a:lnTo>
                <a:lnTo>
                  <a:pt x="15056" y="462171"/>
                </a:lnTo>
                <a:lnTo>
                  <a:pt x="15650" y="465196"/>
                </a:lnTo>
                <a:lnTo>
                  <a:pt x="16542" y="468153"/>
                </a:lnTo>
                <a:lnTo>
                  <a:pt x="17433" y="471111"/>
                </a:lnTo>
                <a:lnTo>
                  <a:pt x="18641" y="474222"/>
                </a:lnTo>
                <a:lnTo>
                  <a:pt x="19672" y="477242"/>
                </a:lnTo>
                <a:lnTo>
                  <a:pt x="20703" y="480262"/>
                </a:lnTo>
                <a:lnTo>
                  <a:pt x="21802" y="483311"/>
                </a:lnTo>
                <a:lnTo>
                  <a:pt x="22727" y="486272"/>
                </a:lnTo>
                <a:lnTo>
                  <a:pt x="23653" y="489233"/>
                </a:lnTo>
                <a:lnTo>
                  <a:pt x="24298" y="492156"/>
                </a:lnTo>
                <a:lnTo>
                  <a:pt x="25225" y="495008"/>
                </a:lnTo>
                <a:lnTo>
                  <a:pt x="26152" y="497859"/>
                </a:lnTo>
                <a:lnTo>
                  <a:pt x="27307" y="500645"/>
                </a:lnTo>
                <a:lnTo>
                  <a:pt x="28289" y="503380"/>
                </a:lnTo>
                <a:lnTo>
                  <a:pt x="29271" y="506116"/>
                </a:lnTo>
                <a:lnTo>
                  <a:pt x="30062" y="508996"/>
                </a:lnTo>
                <a:lnTo>
                  <a:pt x="31116" y="511419"/>
                </a:lnTo>
                <a:lnTo>
                  <a:pt x="32170" y="513843"/>
                </a:lnTo>
                <a:lnTo>
                  <a:pt x="33491" y="515856"/>
                </a:lnTo>
                <a:lnTo>
                  <a:pt x="34614" y="517924"/>
                </a:lnTo>
                <a:lnTo>
                  <a:pt x="35736" y="519992"/>
                </a:lnTo>
                <a:lnTo>
                  <a:pt x="36674" y="521865"/>
                </a:lnTo>
                <a:lnTo>
                  <a:pt x="37852" y="523826"/>
                </a:lnTo>
                <a:lnTo>
                  <a:pt x="39030" y="525788"/>
                </a:lnTo>
                <a:lnTo>
                  <a:pt x="40464" y="527695"/>
                </a:lnTo>
                <a:lnTo>
                  <a:pt x="41680" y="529694"/>
                </a:lnTo>
                <a:lnTo>
                  <a:pt x="42897" y="531692"/>
                </a:lnTo>
                <a:lnTo>
                  <a:pt x="43912" y="533716"/>
                </a:lnTo>
                <a:lnTo>
                  <a:pt x="45153" y="535816"/>
                </a:lnTo>
                <a:lnTo>
                  <a:pt x="46394" y="537917"/>
                </a:lnTo>
                <a:lnTo>
                  <a:pt x="47873" y="540078"/>
                </a:lnTo>
                <a:lnTo>
                  <a:pt x="49127" y="542296"/>
                </a:lnTo>
                <a:lnTo>
                  <a:pt x="50381" y="544514"/>
                </a:lnTo>
                <a:lnTo>
                  <a:pt x="51418" y="547012"/>
                </a:lnTo>
                <a:lnTo>
                  <a:pt x="52677" y="549123"/>
                </a:lnTo>
                <a:lnTo>
                  <a:pt x="53936" y="551234"/>
                </a:lnTo>
                <a:lnTo>
                  <a:pt x="55422" y="553052"/>
                </a:lnTo>
                <a:lnTo>
                  <a:pt x="56681" y="554963"/>
                </a:lnTo>
                <a:lnTo>
                  <a:pt x="57940" y="556872"/>
                </a:lnTo>
                <a:lnTo>
                  <a:pt x="58974" y="558889"/>
                </a:lnTo>
                <a:lnTo>
                  <a:pt x="60231" y="560585"/>
                </a:lnTo>
                <a:lnTo>
                  <a:pt x="61488" y="562283"/>
                </a:lnTo>
                <a:lnTo>
                  <a:pt x="62967" y="563632"/>
                </a:lnTo>
                <a:lnTo>
                  <a:pt x="64221" y="565146"/>
                </a:lnTo>
                <a:lnTo>
                  <a:pt x="65475" y="566659"/>
                </a:lnTo>
                <a:lnTo>
                  <a:pt x="66502" y="568291"/>
                </a:lnTo>
                <a:lnTo>
                  <a:pt x="67753" y="569667"/>
                </a:lnTo>
                <a:lnTo>
                  <a:pt x="69003" y="571044"/>
                </a:lnTo>
                <a:lnTo>
                  <a:pt x="70477" y="572117"/>
                </a:lnTo>
                <a:lnTo>
                  <a:pt x="71725" y="573402"/>
                </a:lnTo>
                <a:lnTo>
                  <a:pt x="72973" y="574688"/>
                </a:lnTo>
                <a:lnTo>
                  <a:pt x="73996" y="575934"/>
                </a:lnTo>
                <a:lnTo>
                  <a:pt x="75242" y="577379"/>
                </a:lnTo>
                <a:lnTo>
                  <a:pt x="76489" y="578824"/>
                </a:lnTo>
                <a:lnTo>
                  <a:pt x="77747" y="580580"/>
                </a:lnTo>
                <a:lnTo>
                  <a:pt x="79204" y="582070"/>
                </a:lnTo>
                <a:lnTo>
                  <a:pt x="80661" y="583561"/>
                </a:lnTo>
                <a:lnTo>
                  <a:pt x="82458" y="584850"/>
                </a:lnTo>
                <a:lnTo>
                  <a:pt x="83985" y="586321"/>
                </a:lnTo>
                <a:lnTo>
                  <a:pt x="85511" y="587793"/>
                </a:lnTo>
                <a:lnTo>
                  <a:pt x="86849" y="589477"/>
                </a:lnTo>
                <a:lnTo>
                  <a:pt x="88362" y="590900"/>
                </a:lnTo>
                <a:lnTo>
                  <a:pt x="89875" y="592324"/>
                </a:lnTo>
                <a:lnTo>
                  <a:pt x="91603" y="593494"/>
                </a:lnTo>
                <a:lnTo>
                  <a:pt x="93064" y="594864"/>
                </a:lnTo>
                <a:lnTo>
                  <a:pt x="94525" y="596233"/>
                </a:lnTo>
                <a:lnTo>
                  <a:pt x="95942" y="597583"/>
                </a:lnTo>
                <a:lnTo>
                  <a:pt x="97128" y="599116"/>
                </a:lnTo>
                <a:lnTo>
                  <a:pt x="98315" y="600650"/>
                </a:lnTo>
                <a:lnTo>
                  <a:pt x="99124" y="602495"/>
                </a:lnTo>
                <a:lnTo>
                  <a:pt x="100184" y="604061"/>
                </a:lnTo>
                <a:lnTo>
                  <a:pt x="101243" y="605627"/>
                </a:lnTo>
                <a:lnTo>
                  <a:pt x="102457" y="606983"/>
                </a:lnTo>
                <a:lnTo>
                  <a:pt x="103484" y="608510"/>
                </a:lnTo>
                <a:lnTo>
                  <a:pt x="104512" y="610038"/>
                </a:lnTo>
                <a:lnTo>
                  <a:pt x="108504" y="616003"/>
                </a:lnTo>
                <a:lnTo>
                  <a:pt x="109103" y="616477"/>
                </a:lnTo>
                <a:lnTo>
                  <a:pt x="109563" y="616487"/>
                </a:lnTo>
                <a:lnTo>
                  <a:pt x="109942" y="616069"/>
                </a:lnTo>
                <a:lnTo>
                  <a:pt x="110320" y="615652"/>
                </a:lnTo>
                <a:lnTo>
                  <a:pt x="111164" y="608775"/>
                </a:lnTo>
                <a:lnTo>
                  <a:pt x="111246" y="607155"/>
                </a:lnTo>
                <a:lnTo>
                  <a:pt x="111249" y="604612"/>
                </a:lnTo>
                <a:lnTo>
                  <a:pt x="111266" y="603779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2948810" y="6975429"/>
            <a:ext cx="176530" cy="159385"/>
            <a:chOff x="2948810" y="6975429"/>
            <a:chExt cx="176530" cy="159385"/>
          </a:xfrm>
        </p:grpSpPr>
        <p:sp>
          <p:nvSpPr>
            <p:cNvPr id="61" name="object 61"/>
            <p:cNvSpPr/>
            <p:nvPr/>
          </p:nvSpPr>
          <p:spPr>
            <a:xfrm>
              <a:off x="2958335" y="6984954"/>
              <a:ext cx="29209" cy="140335"/>
            </a:xfrm>
            <a:custGeom>
              <a:avLst/>
              <a:gdLst/>
              <a:ahLst/>
              <a:cxnLst/>
              <a:rect l="l" t="t" r="r" b="b"/>
              <a:pathLst>
                <a:path w="29210" h="140334">
                  <a:moveTo>
                    <a:pt x="211" y="9843"/>
                  </a:moveTo>
                  <a:lnTo>
                    <a:pt x="211" y="9631"/>
                  </a:lnTo>
                  <a:lnTo>
                    <a:pt x="211" y="9278"/>
                  </a:lnTo>
                  <a:lnTo>
                    <a:pt x="211" y="8573"/>
                  </a:lnTo>
                  <a:lnTo>
                    <a:pt x="211" y="7868"/>
                  </a:lnTo>
                  <a:lnTo>
                    <a:pt x="0" y="6657"/>
                  </a:lnTo>
                  <a:lnTo>
                    <a:pt x="211" y="5614"/>
                  </a:lnTo>
                  <a:lnTo>
                    <a:pt x="423" y="4571"/>
                  </a:lnTo>
                  <a:lnTo>
                    <a:pt x="988" y="3137"/>
                  </a:lnTo>
                  <a:lnTo>
                    <a:pt x="1481" y="2313"/>
                  </a:lnTo>
                  <a:lnTo>
                    <a:pt x="1975" y="1489"/>
                  </a:lnTo>
                  <a:lnTo>
                    <a:pt x="2409" y="1035"/>
                  </a:lnTo>
                  <a:lnTo>
                    <a:pt x="3171" y="672"/>
                  </a:lnTo>
                  <a:lnTo>
                    <a:pt x="3932" y="311"/>
                  </a:lnTo>
                  <a:lnTo>
                    <a:pt x="5074" y="0"/>
                  </a:lnTo>
                  <a:lnTo>
                    <a:pt x="6052" y="141"/>
                  </a:lnTo>
                  <a:lnTo>
                    <a:pt x="10627" y="3494"/>
                  </a:lnTo>
                  <a:lnTo>
                    <a:pt x="11573" y="4901"/>
                  </a:lnTo>
                  <a:lnTo>
                    <a:pt x="12520" y="6308"/>
                  </a:lnTo>
                  <a:lnTo>
                    <a:pt x="13709" y="8071"/>
                  </a:lnTo>
                  <a:lnTo>
                    <a:pt x="14719" y="9969"/>
                  </a:lnTo>
                  <a:lnTo>
                    <a:pt x="19941" y="23438"/>
                  </a:lnTo>
                  <a:lnTo>
                    <a:pt x="20594" y="25897"/>
                  </a:lnTo>
                  <a:lnTo>
                    <a:pt x="23257" y="57153"/>
                  </a:lnTo>
                  <a:lnTo>
                    <a:pt x="23449" y="59734"/>
                  </a:lnTo>
                  <a:lnTo>
                    <a:pt x="23217" y="62300"/>
                  </a:lnTo>
                  <a:lnTo>
                    <a:pt x="22986" y="64865"/>
                  </a:lnTo>
                  <a:lnTo>
                    <a:pt x="22374" y="67414"/>
                  </a:lnTo>
                  <a:lnTo>
                    <a:pt x="21841" y="69953"/>
                  </a:lnTo>
                  <a:lnTo>
                    <a:pt x="21307" y="72491"/>
                  </a:lnTo>
                  <a:lnTo>
                    <a:pt x="20609" y="75014"/>
                  </a:lnTo>
                  <a:lnTo>
                    <a:pt x="20015" y="77532"/>
                  </a:lnTo>
                  <a:lnTo>
                    <a:pt x="19421" y="80049"/>
                  </a:lnTo>
                  <a:lnTo>
                    <a:pt x="18800" y="82553"/>
                  </a:lnTo>
                  <a:lnTo>
                    <a:pt x="18276" y="85056"/>
                  </a:lnTo>
                  <a:lnTo>
                    <a:pt x="17753" y="87557"/>
                  </a:lnTo>
                  <a:lnTo>
                    <a:pt x="17275" y="90050"/>
                  </a:lnTo>
                  <a:lnTo>
                    <a:pt x="16876" y="92542"/>
                  </a:lnTo>
                  <a:lnTo>
                    <a:pt x="16477" y="95034"/>
                  </a:lnTo>
                  <a:lnTo>
                    <a:pt x="14784" y="124859"/>
                  </a:lnTo>
                  <a:lnTo>
                    <a:pt x="14581" y="127558"/>
                  </a:lnTo>
                  <a:lnTo>
                    <a:pt x="14802" y="129833"/>
                  </a:lnTo>
                  <a:lnTo>
                    <a:pt x="15022" y="132108"/>
                  </a:lnTo>
                  <a:lnTo>
                    <a:pt x="15613" y="134454"/>
                  </a:lnTo>
                  <a:lnTo>
                    <a:pt x="16129" y="136025"/>
                  </a:lnTo>
                  <a:lnTo>
                    <a:pt x="16645" y="137597"/>
                  </a:lnTo>
                  <a:lnTo>
                    <a:pt x="17321" y="138734"/>
                  </a:lnTo>
                  <a:lnTo>
                    <a:pt x="17897" y="139262"/>
                  </a:lnTo>
                  <a:lnTo>
                    <a:pt x="18473" y="139792"/>
                  </a:lnTo>
                  <a:lnTo>
                    <a:pt x="19077" y="139706"/>
                  </a:lnTo>
                  <a:lnTo>
                    <a:pt x="19585" y="139201"/>
                  </a:lnTo>
                  <a:lnTo>
                    <a:pt x="20093" y="138696"/>
                  </a:lnTo>
                  <a:lnTo>
                    <a:pt x="20346" y="137379"/>
                  </a:lnTo>
                  <a:lnTo>
                    <a:pt x="20945" y="136231"/>
                  </a:lnTo>
                  <a:lnTo>
                    <a:pt x="21545" y="135083"/>
                  </a:lnTo>
                  <a:lnTo>
                    <a:pt x="22426" y="133797"/>
                  </a:lnTo>
                  <a:lnTo>
                    <a:pt x="23181" y="132311"/>
                  </a:lnTo>
                  <a:lnTo>
                    <a:pt x="23936" y="130825"/>
                  </a:lnTo>
                  <a:lnTo>
                    <a:pt x="24770" y="129139"/>
                  </a:lnTo>
                  <a:lnTo>
                    <a:pt x="25474" y="127313"/>
                  </a:lnTo>
                  <a:lnTo>
                    <a:pt x="26179" y="125486"/>
                  </a:lnTo>
                  <a:lnTo>
                    <a:pt x="26847" y="123252"/>
                  </a:lnTo>
                  <a:lnTo>
                    <a:pt x="27407" y="121355"/>
                  </a:lnTo>
                  <a:lnTo>
                    <a:pt x="27966" y="119458"/>
                  </a:lnTo>
                  <a:lnTo>
                    <a:pt x="28593" y="116834"/>
                  </a:lnTo>
                  <a:lnTo>
                    <a:pt x="28830" y="11593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48199" y="7041712"/>
              <a:ext cx="67945" cy="13970"/>
            </a:xfrm>
            <a:custGeom>
              <a:avLst/>
              <a:gdLst/>
              <a:ahLst/>
              <a:cxnLst/>
              <a:rect l="l" t="t" r="r" b="b"/>
              <a:pathLst>
                <a:path w="67944" h="13970">
                  <a:moveTo>
                    <a:pt x="0" y="5383"/>
                  </a:moveTo>
                  <a:lnTo>
                    <a:pt x="211" y="5383"/>
                  </a:lnTo>
                  <a:lnTo>
                    <a:pt x="776" y="5171"/>
                  </a:lnTo>
                  <a:lnTo>
                    <a:pt x="1270" y="5383"/>
                  </a:lnTo>
                  <a:lnTo>
                    <a:pt x="1763" y="5595"/>
                  </a:lnTo>
                  <a:lnTo>
                    <a:pt x="2197" y="6160"/>
                  </a:lnTo>
                  <a:lnTo>
                    <a:pt x="2959" y="6653"/>
                  </a:lnTo>
                  <a:lnTo>
                    <a:pt x="3721" y="7146"/>
                  </a:lnTo>
                  <a:lnTo>
                    <a:pt x="4651" y="7792"/>
                  </a:lnTo>
                  <a:lnTo>
                    <a:pt x="5841" y="8342"/>
                  </a:lnTo>
                  <a:lnTo>
                    <a:pt x="7031" y="8893"/>
                  </a:lnTo>
                  <a:lnTo>
                    <a:pt x="8474" y="9469"/>
                  </a:lnTo>
                  <a:lnTo>
                    <a:pt x="10099" y="9954"/>
                  </a:lnTo>
                  <a:lnTo>
                    <a:pt x="11724" y="10439"/>
                  </a:lnTo>
                  <a:lnTo>
                    <a:pt x="13813" y="11094"/>
                  </a:lnTo>
                  <a:lnTo>
                    <a:pt x="15592" y="11253"/>
                  </a:lnTo>
                  <a:lnTo>
                    <a:pt x="17370" y="11411"/>
                  </a:lnTo>
                  <a:lnTo>
                    <a:pt x="19004" y="11148"/>
                  </a:lnTo>
                  <a:lnTo>
                    <a:pt x="20768" y="10904"/>
                  </a:lnTo>
                  <a:lnTo>
                    <a:pt x="22532" y="10661"/>
                  </a:lnTo>
                  <a:lnTo>
                    <a:pt x="24295" y="10194"/>
                  </a:lnTo>
                  <a:lnTo>
                    <a:pt x="26175" y="9792"/>
                  </a:lnTo>
                  <a:lnTo>
                    <a:pt x="28056" y="9389"/>
                  </a:lnTo>
                  <a:lnTo>
                    <a:pt x="30008" y="8901"/>
                  </a:lnTo>
                  <a:lnTo>
                    <a:pt x="32050" y="8486"/>
                  </a:lnTo>
                  <a:lnTo>
                    <a:pt x="34092" y="8071"/>
                  </a:lnTo>
                  <a:lnTo>
                    <a:pt x="36442" y="7443"/>
                  </a:lnTo>
                  <a:lnTo>
                    <a:pt x="38429" y="7306"/>
                  </a:lnTo>
                  <a:lnTo>
                    <a:pt x="40417" y="7167"/>
                  </a:lnTo>
                  <a:lnTo>
                    <a:pt x="42142" y="7423"/>
                  </a:lnTo>
                  <a:lnTo>
                    <a:pt x="43977" y="7659"/>
                  </a:lnTo>
                  <a:lnTo>
                    <a:pt x="45811" y="7894"/>
                  </a:lnTo>
                  <a:lnTo>
                    <a:pt x="47777" y="8125"/>
                  </a:lnTo>
                  <a:lnTo>
                    <a:pt x="49435" y="8718"/>
                  </a:lnTo>
                  <a:lnTo>
                    <a:pt x="51092" y="9312"/>
                  </a:lnTo>
                  <a:lnTo>
                    <a:pt x="52633" y="10549"/>
                  </a:lnTo>
                  <a:lnTo>
                    <a:pt x="53921" y="11221"/>
                  </a:lnTo>
                  <a:lnTo>
                    <a:pt x="55208" y="11893"/>
                  </a:lnTo>
                  <a:lnTo>
                    <a:pt x="56063" y="12365"/>
                  </a:lnTo>
                  <a:lnTo>
                    <a:pt x="57158" y="12751"/>
                  </a:lnTo>
                  <a:lnTo>
                    <a:pt x="58253" y="13136"/>
                  </a:lnTo>
                  <a:lnTo>
                    <a:pt x="59466" y="13568"/>
                  </a:lnTo>
                  <a:lnTo>
                    <a:pt x="60490" y="13533"/>
                  </a:lnTo>
                  <a:lnTo>
                    <a:pt x="65380" y="9555"/>
                  </a:lnTo>
                  <a:lnTo>
                    <a:pt x="65951" y="8267"/>
                  </a:lnTo>
                  <a:lnTo>
                    <a:pt x="66381" y="6406"/>
                  </a:lnTo>
                  <a:lnTo>
                    <a:pt x="66734" y="4813"/>
                  </a:lnTo>
                  <a:lnTo>
                    <a:pt x="67087" y="3221"/>
                  </a:lnTo>
                  <a:lnTo>
                    <a:pt x="67370" y="802"/>
                  </a:lnTo>
                  <a:lnTo>
                    <a:pt x="67497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886602" y="3922964"/>
            <a:ext cx="6976109" cy="3728085"/>
            <a:chOff x="2886602" y="3922964"/>
            <a:chExt cx="6976109" cy="3728085"/>
          </a:xfrm>
        </p:grpSpPr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89581" y="3978226"/>
              <a:ext cx="655498" cy="31167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122977" y="4068113"/>
              <a:ext cx="73660" cy="197485"/>
            </a:xfrm>
            <a:custGeom>
              <a:avLst/>
              <a:gdLst/>
              <a:ahLst/>
              <a:cxnLst/>
              <a:rect l="l" t="t" r="r" b="b"/>
              <a:pathLst>
                <a:path w="73659" h="197485">
                  <a:moveTo>
                    <a:pt x="29965" y="15130"/>
                  </a:moveTo>
                  <a:lnTo>
                    <a:pt x="29965" y="14991"/>
                  </a:lnTo>
                  <a:lnTo>
                    <a:pt x="29965" y="14759"/>
                  </a:lnTo>
                  <a:lnTo>
                    <a:pt x="29965" y="14296"/>
                  </a:lnTo>
                  <a:lnTo>
                    <a:pt x="29965" y="13833"/>
                  </a:lnTo>
                  <a:lnTo>
                    <a:pt x="29826" y="13037"/>
                  </a:lnTo>
                  <a:lnTo>
                    <a:pt x="29965" y="12352"/>
                  </a:lnTo>
                  <a:lnTo>
                    <a:pt x="30104" y="11666"/>
                  </a:lnTo>
                  <a:lnTo>
                    <a:pt x="30476" y="11003"/>
                  </a:lnTo>
                  <a:lnTo>
                    <a:pt x="30799" y="10184"/>
                  </a:lnTo>
                  <a:lnTo>
                    <a:pt x="31123" y="9364"/>
                  </a:lnTo>
                  <a:lnTo>
                    <a:pt x="31408" y="8323"/>
                  </a:lnTo>
                  <a:lnTo>
                    <a:pt x="31909" y="7437"/>
                  </a:lnTo>
                  <a:lnTo>
                    <a:pt x="32410" y="6551"/>
                  </a:lnTo>
                  <a:lnTo>
                    <a:pt x="33159" y="5777"/>
                  </a:lnTo>
                  <a:lnTo>
                    <a:pt x="33802" y="4869"/>
                  </a:lnTo>
                  <a:lnTo>
                    <a:pt x="34445" y="3962"/>
                  </a:lnTo>
                  <a:lnTo>
                    <a:pt x="35300" y="2756"/>
                  </a:lnTo>
                  <a:lnTo>
                    <a:pt x="35765" y="1992"/>
                  </a:lnTo>
                  <a:lnTo>
                    <a:pt x="36231" y="1228"/>
                  </a:lnTo>
                  <a:lnTo>
                    <a:pt x="36436" y="568"/>
                  </a:lnTo>
                  <a:lnTo>
                    <a:pt x="36594" y="284"/>
                  </a:lnTo>
                  <a:lnTo>
                    <a:pt x="36753" y="0"/>
                  </a:lnTo>
                  <a:lnTo>
                    <a:pt x="36717" y="286"/>
                  </a:lnTo>
                  <a:lnTo>
                    <a:pt x="36556" y="567"/>
                  </a:lnTo>
                  <a:lnTo>
                    <a:pt x="36062" y="1180"/>
                  </a:lnTo>
                  <a:lnTo>
                    <a:pt x="35630" y="1975"/>
                  </a:lnTo>
                  <a:lnTo>
                    <a:pt x="35198" y="2770"/>
                  </a:lnTo>
                  <a:lnTo>
                    <a:pt x="34757" y="3862"/>
                  </a:lnTo>
                  <a:lnTo>
                    <a:pt x="34124" y="5057"/>
                  </a:lnTo>
                  <a:lnTo>
                    <a:pt x="33490" y="6251"/>
                  </a:lnTo>
                  <a:lnTo>
                    <a:pt x="32734" y="7675"/>
                  </a:lnTo>
                  <a:lnTo>
                    <a:pt x="31829" y="9144"/>
                  </a:lnTo>
                  <a:lnTo>
                    <a:pt x="30925" y="10614"/>
                  </a:lnTo>
                  <a:lnTo>
                    <a:pt x="29722" y="12239"/>
                  </a:lnTo>
                  <a:lnTo>
                    <a:pt x="28697" y="13874"/>
                  </a:lnTo>
                  <a:lnTo>
                    <a:pt x="27671" y="15509"/>
                  </a:lnTo>
                  <a:lnTo>
                    <a:pt x="26727" y="17237"/>
                  </a:lnTo>
                  <a:lnTo>
                    <a:pt x="25677" y="18955"/>
                  </a:lnTo>
                  <a:lnTo>
                    <a:pt x="24627" y="20674"/>
                  </a:lnTo>
                  <a:lnTo>
                    <a:pt x="14871" y="39639"/>
                  </a:lnTo>
                  <a:lnTo>
                    <a:pt x="13991" y="41697"/>
                  </a:lnTo>
                  <a:lnTo>
                    <a:pt x="13110" y="43754"/>
                  </a:lnTo>
                  <a:lnTo>
                    <a:pt x="12107" y="45675"/>
                  </a:lnTo>
                  <a:lnTo>
                    <a:pt x="11258" y="47806"/>
                  </a:lnTo>
                  <a:lnTo>
                    <a:pt x="10410" y="49937"/>
                  </a:lnTo>
                  <a:lnTo>
                    <a:pt x="9728" y="52122"/>
                  </a:lnTo>
                  <a:lnTo>
                    <a:pt x="8901" y="54483"/>
                  </a:lnTo>
                  <a:lnTo>
                    <a:pt x="8075" y="56846"/>
                  </a:lnTo>
                  <a:lnTo>
                    <a:pt x="7112" y="59485"/>
                  </a:lnTo>
                  <a:lnTo>
                    <a:pt x="6298" y="61978"/>
                  </a:lnTo>
                  <a:lnTo>
                    <a:pt x="5483" y="64471"/>
                  </a:lnTo>
                  <a:lnTo>
                    <a:pt x="4684" y="66890"/>
                  </a:lnTo>
                  <a:lnTo>
                    <a:pt x="4013" y="69442"/>
                  </a:lnTo>
                  <a:lnTo>
                    <a:pt x="3343" y="71994"/>
                  </a:lnTo>
                  <a:lnTo>
                    <a:pt x="2761" y="74586"/>
                  </a:lnTo>
                  <a:lnTo>
                    <a:pt x="2278" y="77290"/>
                  </a:lnTo>
                  <a:lnTo>
                    <a:pt x="1794" y="79993"/>
                  </a:lnTo>
                  <a:lnTo>
                    <a:pt x="427" y="93713"/>
                  </a:lnTo>
                  <a:lnTo>
                    <a:pt x="258" y="96418"/>
                  </a:lnTo>
                  <a:lnTo>
                    <a:pt x="170" y="99252"/>
                  </a:lnTo>
                  <a:lnTo>
                    <a:pt x="100" y="101899"/>
                  </a:lnTo>
                  <a:lnTo>
                    <a:pt x="31" y="104545"/>
                  </a:lnTo>
                  <a:lnTo>
                    <a:pt x="17" y="107011"/>
                  </a:lnTo>
                  <a:lnTo>
                    <a:pt x="8" y="109596"/>
                  </a:lnTo>
                  <a:lnTo>
                    <a:pt x="0" y="112181"/>
                  </a:lnTo>
                  <a:lnTo>
                    <a:pt x="26" y="114877"/>
                  </a:lnTo>
                  <a:lnTo>
                    <a:pt x="49" y="117409"/>
                  </a:lnTo>
                  <a:lnTo>
                    <a:pt x="73" y="119941"/>
                  </a:lnTo>
                  <a:lnTo>
                    <a:pt x="114" y="122433"/>
                  </a:lnTo>
                  <a:lnTo>
                    <a:pt x="150" y="124786"/>
                  </a:lnTo>
                  <a:lnTo>
                    <a:pt x="185" y="127139"/>
                  </a:lnTo>
                  <a:lnTo>
                    <a:pt x="227" y="129384"/>
                  </a:lnTo>
                  <a:lnTo>
                    <a:pt x="262" y="131525"/>
                  </a:lnTo>
                  <a:lnTo>
                    <a:pt x="298" y="133667"/>
                  </a:lnTo>
                  <a:lnTo>
                    <a:pt x="194" y="135545"/>
                  </a:lnTo>
                  <a:lnTo>
                    <a:pt x="362" y="137634"/>
                  </a:lnTo>
                  <a:lnTo>
                    <a:pt x="531" y="139723"/>
                  </a:lnTo>
                  <a:lnTo>
                    <a:pt x="928" y="141934"/>
                  </a:lnTo>
                  <a:lnTo>
                    <a:pt x="1273" y="144058"/>
                  </a:lnTo>
                  <a:lnTo>
                    <a:pt x="1619" y="146183"/>
                  </a:lnTo>
                  <a:lnTo>
                    <a:pt x="2060" y="148323"/>
                  </a:lnTo>
                  <a:lnTo>
                    <a:pt x="2435" y="150382"/>
                  </a:lnTo>
                  <a:lnTo>
                    <a:pt x="2810" y="152441"/>
                  </a:lnTo>
                  <a:lnTo>
                    <a:pt x="3059" y="154599"/>
                  </a:lnTo>
                  <a:lnTo>
                    <a:pt x="3524" y="156415"/>
                  </a:lnTo>
                  <a:lnTo>
                    <a:pt x="3989" y="158231"/>
                  </a:lnTo>
                  <a:lnTo>
                    <a:pt x="4657" y="159753"/>
                  </a:lnTo>
                  <a:lnTo>
                    <a:pt x="5226" y="161277"/>
                  </a:lnTo>
                  <a:lnTo>
                    <a:pt x="5797" y="162801"/>
                  </a:lnTo>
                  <a:lnTo>
                    <a:pt x="6281" y="164163"/>
                  </a:lnTo>
                  <a:lnTo>
                    <a:pt x="6946" y="165561"/>
                  </a:lnTo>
                  <a:lnTo>
                    <a:pt x="7611" y="166958"/>
                  </a:lnTo>
                  <a:lnTo>
                    <a:pt x="8478" y="168287"/>
                  </a:lnTo>
                  <a:lnTo>
                    <a:pt x="9216" y="169662"/>
                  </a:lnTo>
                  <a:lnTo>
                    <a:pt x="9954" y="171037"/>
                  </a:lnTo>
                  <a:lnTo>
                    <a:pt x="10587" y="172401"/>
                  </a:lnTo>
                  <a:lnTo>
                    <a:pt x="11376" y="173809"/>
                  </a:lnTo>
                  <a:lnTo>
                    <a:pt x="12164" y="175217"/>
                  </a:lnTo>
                  <a:lnTo>
                    <a:pt x="12989" y="176784"/>
                  </a:lnTo>
                  <a:lnTo>
                    <a:pt x="13947" y="178108"/>
                  </a:lnTo>
                  <a:lnTo>
                    <a:pt x="14905" y="179432"/>
                  </a:lnTo>
                  <a:lnTo>
                    <a:pt x="16102" y="180557"/>
                  </a:lnTo>
                  <a:lnTo>
                    <a:pt x="17121" y="181752"/>
                  </a:lnTo>
                  <a:lnTo>
                    <a:pt x="18139" y="182949"/>
                  </a:lnTo>
                  <a:lnTo>
                    <a:pt x="19043" y="184217"/>
                  </a:lnTo>
                  <a:lnTo>
                    <a:pt x="20058" y="185285"/>
                  </a:lnTo>
                  <a:lnTo>
                    <a:pt x="21073" y="186352"/>
                  </a:lnTo>
                  <a:lnTo>
                    <a:pt x="22092" y="187337"/>
                  </a:lnTo>
                  <a:lnTo>
                    <a:pt x="23210" y="188159"/>
                  </a:lnTo>
                  <a:lnTo>
                    <a:pt x="24329" y="188982"/>
                  </a:lnTo>
                  <a:lnTo>
                    <a:pt x="25650" y="189519"/>
                  </a:lnTo>
                  <a:lnTo>
                    <a:pt x="26769" y="190217"/>
                  </a:lnTo>
                  <a:lnTo>
                    <a:pt x="27888" y="190916"/>
                  </a:lnTo>
                  <a:lnTo>
                    <a:pt x="28857" y="191694"/>
                  </a:lnTo>
                  <a:lnTo>
                    <a:pt x="29926" y="192351"/>
                  </a:lnTo>
                  <a:lnTo>
                    <a:pt x="36764" y="195499"/>
                  </a:lnTo>
                  <a:lnTo>
                    <a:pt x="38023" y="195869"/>
                  </a:lnTo>
                  <a:lnTo>
                    <a:pt x="39354" y="196147"/>
                  </a:lnTo>
                  <a:lnTo>
                    <a:pt x="40737" y="196376"/>
                  </a:lnTo>
                  <a:lnTo>
                    <a:pt x="42120" y="196605"/>
                  </a:lnTo>
                  <a:lnTo>
                    <a:pt x="43575" y="196891"/>
                  </a:lnTo>
                  <a:lnTo>
                    <a:pt x="45063" y="196872"/>
                  </a:lnTo>
                  <a:lnTo>
                    <a:pt x="46552" y="196853"/>
                  </a:lnTo>
                  <a:lnTo>
                    <a:pt x="48100" y="196539"/>
                  </a:lnTo>
                  <a:lnTo>
                    <a:pt x="49666" y="196260"/>
                  </a:lnTo>
                  <a:lnTo>
                    <a:pt x="51233" y="195980"/>
                  </a:lnTo>
                  <a:lnTo>
                    <a:pt x="52982" y="195697"/>
                  </a:lnTo>
                  <a:lnTo>
                    <a:pt x="54459" y="195197"/>
                  </a:lnTo>
                  <a:lnTo>
                    <a:pt x="55936" y="194696"/>
                  </a:lnTo>
                  <a:lnTo>
                    <a:pt x="57210" y="193920"/>
                  </a:lnTo>
                  <a:lnTo>
                    <a:pt x="58532" y="193255"/>
                  </a:lnTo>
                  <a:lnTo>
                    <a:pt x="59852" y="192590"/>
                  </a:lnTo>
                  <a:lnTo>
                    <a:pt x="61228" y="191978"/>
                  </a:lnTo>
                  <a:lnTo>
                    <a:pt x="62386" y="191204"/>
                  </a:lnTo>
                  <a:lnTo>
                    <a:pt x="63544" y="190430"/>
                  </a:lnTo>
                  <a:lnTo>
                    <a:pt x="64458" y="189448"/>
                  </a:lnTo>
                  <a:lnTo>
                    <a:pt x="65476" y="188613"/>
                  </a:lnTo>
                  <a:lnTo>
                    <a:pt x="66494" y="187778"/>
                  </a:lnTo>
                  <a:lnTo>
                    <a:pt x="67579" y="187055"/>
                  </a:lnTo>
                  <a:lnTo>
                    <a:pt x="68493" y="186192"/>
                  </a:lnTo>
                  <a:lnTo>
                    <a:pt x="73078" y="179092"/>
                  </a:lnTo>
                  <a:lnTo>
                    <a:pt x="73060" y="178170"/>
                  </a:lnTo>
                  <a:lnTo>
                    <a:pt x="73025" y="177141"/>
                  </a:lnTo>
                  <a:lnTo>
                    <a:pt x="72990" y="176111"/>
                  </a:lnTo>
                  <a:lnTo>
                    <a:pt x="72883" y="175086"/>
                  </a:lnTo>
                  <a:lnTo>
                    <a:pt x="72525" y="173963"/>
                  </a:lnTo>
                  <a:lnTo>
                    <a:pt x="72167" y="172839"/>
                  </a:lnTo>
                  <a:lnTo>
                    <a:pt x="71615" y="171659"/>
                  </a:lnTo>
                  <a:lnTo>
                    <a:pt x="70880" y="170402"/>
                  </a:lnTo>
                  <a:lnTo>
                    <a:pt x="70143" y="169145"/>
                  </a:lnTo>
                  <a:lnTo>
                    <a:pt x="69047" y="167809"/>
                  </a:lnTo>
                  <a:lnTo>
                    <a:pt x="68108" y="166420"/>
                  </a:lnTo>
                  <a:lnTo>
                    <a:pt x="63224" y="158910"/>
                  </a:lnTo>
                  <a:lnTo>
                    <a:pt x="62820" y="15827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92838" y="4156635"/>
              <a:ext cx="89535" cy="5715"/>
            </a:xfrm>
            <a:custGeom>
              <a:avLst/>
              <a:gdLst/>
              <a:ahLst/>
              <a:cxnLst/>
              <a:rect l="l" t="t" r="r" b="b"/>
              <a:pathLst>
                <a:path w="89534" h="5714">
                  <a:moveTo>
                    <a:pt x="1211" y="5132"/>
                  </a:moveTo>
                  <a:lnTo>
                    <a:pt x="1072" y="4993"/>
                  </a:lnTo>
                  <a:lnTo>
                    <a:pt x="561" y="4621"/>
                  </a:lnTo>
                  <a:lnTo>
                    <a:pt x="376" y="4297"/>
                  </a:lnTo>
                  <a:lnTo>
                    <a:pt x="192" y="3973"/>
                  </a:lnTo>
                  <a:lnTo>
                    <a:pt x="0" y="3549"/>
                  </a:lnTo>
                  <a:lnTo>
                    <a:pt x="101" y="3188"/>
                  </a:lnTo>
                  <a:lnTo>
                    <a:pt x="15108" y="91"/>
                  </a:lnTo>
                  <a:lnTo>
                    <a:pt x="16708" y="44"/>
                  </a:lnTo>
                  <a:lnTo>
                    <a:pt x="18391" y="27"/>
                  </a:lnTo>
                  <a:lnTo>
                    <a:pt x="20070" y="13"/>
                  </a:lnTo>
                  <a:lnTo>
                    <a:pt x="21751" y="0"/>
                  </a:lnTo>
                  <a:lnTo>
                    <a:pt x="23475" y="5"/>
                  </a:lnTo>
                  <a:lnTo>
                    <a:pt x="25186" y="10"/>
                  </a:lnTo>
                  <a:lnTo>
                    <a:pt x="26898" y="15"/>
                  </a:lnTo>
                  <a:lnTo>
                    <a:pt x="28628" y="31"/>
                  </a:lnTo>
                  <a:lnTo>
                    <a:pt x="30343" y="45"/>
                  </a:lnTo>
                  <a:lnTo>
                    <a:pt x="32058" y="59"/>
                  </a:lnTo>
                  <a:lnTo>
                    <a:pt x="33774" y="77"/>
                  </a:lnTo>
                  <a:lnTo>
                    <a:pt x="35477" y="93"/>
                  </a:lnTo>
                  <a:lnTo>
                    <a:pt x="37181" y="108"/>
                  </a:lnTo>
                  <a:lnTo>
                    <a:pt x="38876" y="125"/>
                  </a:lnTo>
                  <a:lnTo>
                    <a:pt x="40562" y="139"/>
                  </a:lnTo>
                  <a:lnTo>
                    <a:pt x="42248" y="153"/>
                  </a:lnTo>
                  <a:lnTo>
                    <a:pt x="43924" y="27"/>
                  </a:lnTo>
                  <a:lnTo>
                    <a:pt x="45593" y="177"/>
                  </a:lnTo>
                  <a:lnTo>
                    <a:pt x="47262" y="326"/>
                  </a:lnTo>
                  <a:lnTo>
                    <a:pt x="48920" y="706"/>
                  </a:lnTo>
                  <a:lnTo>
                    <a:pt x="50575" y="1038"/>
                  </a:lnTo>
                  <a:lnTo>
                    <a:pt x="52229" y="1369"/>
                  </a:lnTo>
                  <a:lnTo>
                    <a:pt x="53875" y="1798"/>
                  </a:lnTo>
                  <a:lnTo>
                    <a:pt x="55520" y="2164"/>
                  </a:lnTo>
                  <a:lnTo>
                    <a:pt x="57164" y="2530"/>
                  </a:lnTo>
                  <a:lnTo>
                    <a:pt x="58803" y="2911"/>
                  </a:lnTo>
                  <a:lnTo>
                    <a:pt x="60440" y="3232"/>
                  </a:lnTo>
                  <a:lnTo>
                    <a:pt x="62078" y="3553"/>
                  </a:lnTo>
                  <a:lnTo>
                    <a:pt x="63712" y="3845"/>
                  </a:lnTo>
                  <a:lnTo>
                    <a:pt x="65347" y="4089"/>
                  </a:lnTo>
                  <a:lnTo>
                    <a:pt x="66981" y="4333"/>
                  </a:lnTo>
                  <a:lnTo>
                    <a:pt x="75142" y="5072"/>
                  </a:lnTo>
                  <a:lnTo>
                    <a:pt x="76775" y="5168"/>
                  </a:lnTo>
                  <a:lnTo>
                    <a:pt x="78407" y="5225"/>
                  </a:lnTo>
                  <a:lnTo>
                    <a:pt x="80040" y="5270"/>
                  </a:lnTo>
                  <a:lnTo>
                    <a:pt x="81674" y="5316"/>
                  </a:lnTo>
                  <a:lnTo>
                    <a:pt x="83446" y="5333"/>
                  </a:lnTo>
                  <a:lnTo>
                    <a:pt x="84940" y="5346"/>
                  </a:lnTo>
                  <a:lnTo>
                    <a:pt x="86435" y="5359"/>
                  </a:lnTo>
                  <a:lnTo>
                    <a:pt x="88330" y="5347"/>
                  </a:lnTo>
                  <a:lnTo>
                    <a:pt x="89008" y="5348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290220" y="4124870"/>
              <a:ext cx="74295" cy="17780"/>
            </a:xfrm>
            <a:custGeom>
              <a:avLst/>
              <a:gdLst/>
              <a:ahLst/>
              <a:cxnLst/>
              <a:rect l="l" t="t" r="r" b="b"/>
              <a:pathLst>
                <a:path w="74295" h="17779">
                  <a:moveTo>
                    <a:pt x="138" y="17265"/>
                  </a:moveTo>
                  <a:lnTo>
                    <a:pt x="138" y="17127"/>
                  </a:lnTo>
                  <a:lnTo>
                    <a:pt x="0" y="16755"/>
                  </a:lnTo>
                  <a:lnTo>
                    <a:pt x="138" y="16431"/>
                  </a:lnTo>
                  <a:lnTo>
                    <a:pt x="278" y="16107"/>
                  </a:lnTo>
                  <a:lnTo>
                    <a:pt x="649" y="15822"/>
                  </a:lnTo>
                  <a:lnTo>
                    <a:pt x="973" y="15322"/>
                  </a:lnTo>
                  <a:lnTo>
                    <a:pt x="1297" y="14821"/>
                  </a:lnTo>
                  <a:lnTo>
                    <a:pt x="1582" y="14072"/>
                  </a:lnTo>
                  <a:lnTo>
                    <a:pt x="2083" y="13429"/>
                  </a:lnTo>
                  <a:lnTo>
                    <a:pt x="2583" y="12786"/>
                  </a:lnTo>
                  <a:lnTo>
                    <a:pt x="3194" y="12070"/>
                  </a:lnTo>
                  <a:lnTo>
                    <a:pt x="3976" y="11466"/>
                  </a:lnTo>
                  <a:lnTo>
                    <a:pt x="4757" y="10861"/>
                  </a:lnTo>
                  <a:lnTo>
                    <a:pt x="5705" y="10424"/>
                  </a:lnTo>
                  <a:lnTo>
                    <a:pt x="6773" y="9802"/>
                  </a:lnTo>
                  <a:lnTo>
                    <a:pt x="7840" y="9180"/>
                  </a:lnTo>
                  <a:lnTo>
                    <a:pt x="9074" y="8399"/>
                  </a:lnTo>
                  <a:lnTo>
                    <a:pt x="10381" y="7736"/>
                  </a:lnTo>
                  <a:lnTo>
                    <a:pt x="19277" y="4305"/>
                  </a:lnTo>
                  <a:lnTo>
                    <a:pt x="20874" y="3876"/>
                  </a:lnTo>
                  <a:lnTo>
                    <a:pt x="30927" y="2435"/>
                  </a:lnTo>
                  <a:lnTo>
                    <a:pt x="32629" y="2480"/>
                  </a:lnTo>
                  <a:lnTo>
                    <a:pt x="34322" y="2265"/>
                  </a:lnTo>
                  <a:lnTo>
                    <a:pt x="36015" y="2051"/>
                  </a:lnTo>
                  <a:lnTo>
                    <a:pt x="37710" y="1654"/>
                  </a:lnTo>
                  <a:lnTo>
                    <a:pt x="39396" y="1311"/>
                  </a:lnTo>
                  <a:lnTo>
                    <a:pt x="41082" y="968"/>
                  </a:lnTo>
                  <a:lnTo>
                    <a:pt x="42902" y="418"/>
                  </a:lnTo>
                  <a:lnTo>
                    <a:pt x="44437" y="209"/>
                  </a:lnTo>
                  <a:lnTo>
                    <a:pt x="45972" y="0"/>
                  </a:lnTo>
                  <a:lnTo>
                    <a:pt x="47267" y="23"/>
                  </a:lnTo>
                  <a:lnTo>
                    <a:pt x="48604" y="55"/>
                  </a:lnTo>
                  <a:lnTo>
                    <a:pt x="49941" y="86"/>
                  </a:lnTo>
                  <a:lnTo>
                    <a:pt x="51171" y="253"/>
                  </a:lnTo>
                  <a:lnTo>
                    <a:pt x="52461" y="400"/>
                  </a:lnTo>
                  <a:lnTo>
                    <a:pt x="53750" y="548"/>
                  </a:lnTo>
                  <a:lnTo>
                    <a:pt x="55016" y="758"/>
                  </a:lnTo>
                  <a:lnTo>
                    <a:pt x="56339" y="937"/>
                  </a:lnTo>
                  <a:lnTo>
                    <a:pt x="57664" y="1117"/>
                  </a:lnTo>
                  <a:lnTo>
                    <a:pt x="59011" y="1313"/>
                  </a:lnTo>
                  <a:lnTo>
                    <a:pt x="60406" y="1479"/>
                  </a:lnTo>
                  <a:lnTo>
                    <a:pt x="61800" y="1644"/>
                  </a:lnTo>
                  <a:lnTo>
                    <a:pt x="63237" y="1661"/>
                  </a:lnTo>
                  <a:lnTo>
                    <a:pt x="64709" y="1930"/>
                  </a:lnTo>
                  <a:lnTo>
                    <a:pt x="73737" y="5398"/>
                  </a:lnTo>
                  <a:lnTo>
                    <a:pt x="74031" y="559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285451" y="4186167"/>
              <a:ext cx="69850" cy="9525"/>
            </a:xfrm>
            <a:custGeom>
              <a:avLst/>
              <a:gdLst/>
              <a:ahLst/>
              <a:cxnLst/>
              <a:rect l="l" t="t" r="r" b="b"/>
              <a:pathLst>
                <a:path w="69850" h="9525">
                  <a:moveTo>
                    <a:pt x="0" y="138"/>
                  </a:moveTo>
                  <a:lnTo>
                    <a:pt x="0" y="138"/>
                  </a:lnTo>
                  <a:lnTo>
                    <a:pt x="30803" y="138"/>
                  </a:lnTo>
                  <a:lnTo>
                    <a:pt x="32517" y="0"/>
                  </a:lnTo>
                  <a:lnTo>
                    <a:pt x="34218" y="138"/>
                  </a:lnTo>
                  <a:lnTo>
                    <a:pt x="35920" y="277"/>
                  </a:lnTo>
                  <a:lnTo>
                    <a:pt x="37617" y="649"/>
                  </a:lnTo>
                  <a:lnTo>
                    <a:pt x="39305" y="973"/>
                  </a:lnTo>
                  <a:lnTo>
                    <a:pt x="40993" y="1297"/>
                  </a:lnTo>
                  <a:lnTo>
                    <a:pt x="42672" y="1721"/>
                  </a:lnTo>
                  <a:lnTo>
                    <a:pt x="44344" y="2082"/>
                  </a:lnTo>
                  <a:lnTo>
                    <a:pt x="46016" y="2444"/>
                  </a:lnTo>
                  <a:lnTo>
                    <a:pt x="47679" y="2823"/>
                  </a:lnTo>
                  <a:lnTo>
                    <a:pt x="49337" y="3141"/>
                  </a:lnTo>
                  <a:lnTo>
                    <a:pt x="50995" y="3460"/>
                  </a:lnTo>
                  <a:lnTo>
                    <a:pt x="52784" y="3612"/>
                  </a:lnTo>
                  <a:lnTo>
                    <a:pt x="54292" y="3994"/>
                  </a:lnTo>
                  <a:lnTo>
                    <a:pt x="55800" y="4376"/>
                  </a:lnTo>
                  <a:lnTo>
                    <a:pt x="57070" y="4946"/>
                  </a:lnTo>
                  <a:lnTo>
                    <a:pt x="58386" y="5434"/>
                  </a:lnTo>
                  <a:lnTo>
                    <a:pt x="59702" y="5922"/>
                  </a:lnTo>
                  <a:lnTo>
                    <a:pt x="60914" y="6464"/>
                  </a:lnTo>
                  <a:lnTo>
                    <a:pt x="62188" y="6922"/>
                  </a:lnTo>
                  <a:lnTo>
                    <a:pt x="68708" y="8957"/>
                  </a:lnTo>
                  <a:lnTo>
                    <a:pt x="69243" y="9113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30354" y="3935685"/>
              <a:ext cx="2056613" cy="154737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462242" y="3922964"/>
              <a:ext cx="400043" cy="29789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417840" y="4271144"/>
              <a:ext cx="328930" cy="37465"/>
            </a:xfrm>
            <a:custGeom>
              <a:avLst/>
              <a:gdLst/>
              <a:ahLst/>
              <a:cxnLst/>
              <a:rect l="l" t="t" r="r" b="b"/>
              <a:pathLst>
                <a:path w="328929" h="37464">
                  <a:moveTo>
                    <a:pt x="23551" y="32515"/>
                  </a:moveTo>
                  <a:lnTo>
                    <a:pt x="23412" y="32515"/>
                  </a:lnTo>
                  <a:lnTo>
                    <a:pt x="23181" y="32515"/>
                  </a:lnTo>
                  <a:lnTo>
                    <a:pt x="22719" y="32515"/>
                  </a:lnTo>
                  <a:lnTo>
                    <a:pt x="22258" y="32515"/>
                  </a:lnTo>
                  <a:lnTo>
                    <a:pt x="21465" y="32377"/>
                  </a:lnTo>
                  <a:lnTo>
                    <a:pt x="20781" y="32515"/>
                  </a:lnTo>
                  <a:lnTo>
                    <a:pt x="20098" y="32654"/>
                  </a:lnTo>
                  <a:lnTo>
                    <a:pt x="19437" y="33024"/>
                  </a:lnTo>
                  <a:lnTo>
                    <a:pt x="18620" y="33347"/>
                  </a:lnTo>
                  <a:lnTo>
                    <a:pt x="17804" y="33670"/>
                  </a:lnTo>
                  <a:lnTo>
                    <a:pt x="16905" y="34093"/>
                  </a:lnTo>
                  <a:lnTo>
                    <a:pt x="15882" y="34454"/>
                  </a:lnTo>
                  <a:lnTo>
                    <a:pt x="14861" y="34814"/>
                  </a:lnTo>
                  <a:lnTo>
                    <a:pt x="13719" y="35191"/>
                  </a:lnTo>
                  <a:lnTo>
                    <a:pt x="12491" y="35509"/>
                  </a:lnTo>
                  <a:lnTo>
                    <a:pt x="11263" y="35826"/>
                  </a:lnTo>
                  <a:lnTo>
                    <a:pt x="9917" y="36117"/>
                  </a:lnTo>
                  <a:lnTo>
                    <a:pt x="8517" y="36359"/>
                  </a:lnTo>
                  <a:lnTo>
                    <a:pt x="7118" y="36602"/>
                  </a:lnTo>
                  <a:lnTo>
                    <a:pt x="5343" y="36799"/>
                  </a:lnTo>
                  <a:lnTo>
                    <a:pt x="4096" y="36963"/>
                  </a:lnTo>
                  <a:lnTo>
                    <a:pt x="2850" y="37126"/>
                  </a:lnTo>
                  <a:lnTo>
                    <a:pt x="1717" y="37382"/>
                  </a:lnTo>
                  <a:lnTo>
                    <a:pt x="1035" y="37340"/>
                  </a:lnTo>
                  <a:lnTo>
                    <a:pt x="353" y="37298"/>
                  </a:lnTo>
                  <a:lnTo>
                    <a:pt x="12" y="36985"/>
                  </a:lnTo>
                  <a:lnTo>
                    <a:pt x="6" y="36708"/>
                  </a:lnTo>
                  <a:lnTo>
                    <a:pt x="0" y="36432"/>
                  </a:lnTo>
                  <a:lnTo>
                    <a:pt x="389" y="36027"/>
                  </a:lnTo>
                  <a:lnTo>
                    <a:pt x="999" y="35680"/>
                  </a:lnTo>
                  <a:lnTo>
                    <a:pt x="1608" y="35333"/>
                  </a:lnTo>
                  <a:lnTo>
                    <a:pt x="2574" y="34951"/>
                  </a:lnTo>
                  <a:lnTo>
                    <a:pt x="3666" y="34628"/>
                  </a:lnTo>
                  <a:lnTo>
                    <a:pt x="4757" y="34305"/>
                  </a:lnTo>
                  <a:lnTo>
                    <a:pt x="6124" y="34137"/>
                  </a:lnTo>
                  <a:lnTo>
                    <a:pt x="7548" y="33743"/>
                  </a:lnTo>
                  <a:lnTo>
                    <a:pt x="8972" y="33348"/>
                  </a:lnTo>
                  <a:lnTo>
                    <a:pt x="10445" y="32762"/>
                  </a:lnTo>
                  <a:lnTo>
                    <a:pt x="12210" y="32260"/>
                  </a:lnTo>
                  <a:lnTo>
                    <a:pt x="13974" y="31758"/>
                  </a:lnTo>
                  <a:lnTo>
                    <a:pt x="15943" y="31201"/>
                  </a:lnTo>
                  <a:lnTo>
                    <a:pt x="18132" y="30731"/>
                  </a:lnTo>
                  <a:lnTo>
                    <a:pt x="20320" y="30260"/>
                  </a:lnTo>
                  <a:lnTo>
                    <a:pt x="22896" y="29812"/>
                  </a:lnTo>
                  <a:lnTo>
                    <a:pt x="25341" y="29438"/>
                  </a:lnTo>
                  <a:lnTo>
                    <a:pt x="27785" y="29063"/>
                  </a:lnTo>
                  <a:lnTo>
                    <a:pt x="30226" y="28884"/>
                  </a:lnTo>
                  <a:lnTo>
                    <a:pt x="32799" y="28483"/>
                  </a:lnTo>
                  <a:lnTo>
                    <a:pt x="35371" y="28081"/>
                  </a:lnTo>
                  <a:lnTo>
                    <a:pt x="38023" y="27513"/>
                  </a:lnTo>
                  <a:lnTo>
                    <a:pt x="40777" y="27028"/>
                  </a:lnTo>
                  <a:lnTo>
                    <a:pt x="43531" y="26542"/>
                  </a:lnTo>
                  <a:lnTo>
                    <a:pt x="46252" y="26015"/>
                  </a:lnTo>
                  <a:lnTo>
                    <a:pt x="49322" y="25570"/>
                  </a:lnTo>
                  <a:lnTo>
                    <a:pt x="69712" y="23476"/>
                  </a:lnTo>
                  <a:lnTo>
                    <a:pt x="73252" y="23235"/>
                  </a:lnTo>
                  <a:lnTo>
                    <a:pt x="76729" y="23194"/>
                  </a:lnTo>
                  <a:lnTo>
                    <a:pt x="80430" y="22909"/>
                  </a:lnTo>
                  <a:lnTo>
                    <a:pt x="84132" y="22623"/>
                  </a:lnTo>
                  <a:lnTo>
                    <a:pt x="88075" y="22161"/>
                  </a:lnTo>
                  <a:lnTo>
                    <a:pt x="91921" y="21763"/>
                  </a:lnTo>
                  <a:lnTo>
                    <a:pt x="95767" y="21366"/>
                  </a:lnTo>
                  <a:lnTo>
                    <a:pt x="99549" y="20909"/>
                  </a:lnTo>
                  <a:lnTo>
                    <a:pt x="103506" y="20523"/>
                  </a:lnTo>
                  <a:lnTo>
                    <a:pt x="107464" y="20137"/>
                  </a:lnTo>
                  <a:lnTo>
                    <a:pt x="111633" y="19762"/>
                  </a:lnTo>
                  <a:lnTo>
                    <a:pt x="115666" y="19448"/>
                  </a:lnTo>
                  <a:lnTo>
                    <a:pt x="119701" y="19133"/>
                  </a:lnTo>
                  <a:lnTo>
                    <a:pt x="123630" y="19000"/>
                  </a:lnTo>
                  <a:lnTo>
                    <a:pt x="127709" y="18636"/>
                  </a:lnTo>
                  <a:lnTo>
                    <a:pt x="131788" y="18272"/>
                  </a:lnTo>
                  <a:lnTo>
                    <a:pt x="136039" y="17729"/>
                  </a:lnTo>
                  <a:lnTo>
                    <a:pt x="140141" y="17264"/>
                  </a:lnTo>
                  <a:lnTo>
                    <a:pt x="144241" y="16798"/>
                  </a:lnTo>
                  <a:lnTo>
                    <a:pt x="148346" y="16281"/>
                  </a:lnTo>
                  <a:lnTo>
                    <a:pt x="152316" y="15844"/>
                  </a:lnTo>
                  <a:lnTo>
                    <a:pt x="156285" y="15407"/>
                  </a:lnTo>
                  <a:lnTo>
                    <a:pt x="160035" y="15129"/>
                  </a:lnTo>
                  <a:lnTo>
                    <a:pt x="163958" y="14642"/>
                  </a:lnTo>
                  <a:lnTo>
                    <a:pt x="167879" y="14154"/>
                  </a:lnTo>
                  <a:lnTo>
                    <a:pt x="171923" y="13489"/>
                  </a:lnTo>
                  <a:lnTo>
                    <a:pt x="175848" y="12921"/>
                  </a:lnTo>
                  <a:lnTo>
                    <a:pt x="179771" y="12353"/>
                  </a:lnTo>
                  <a:lnTo>
                    <a:pt x="183691" y="11746"/>
                  </a:lnTo>
                  <a:lnTo>
                    <a:pt x="187504" y="11234"/>
                  </a:lnTo>
                  <a:lnTo>
                    <a:pt x="219847" y="8219"/>
                  </a:lnTo>
                  <a:lnTo>
                    <a:pt x="223251" y="8056"/>
                  </a:lnTo>
                  <a:lnTo>
                    <a:pt x="238949" y="7733"/>
                  </a:lnTo>
                  <a:lnTo>
                    <a:pt x="241898" y="7707"/>
                  </a:lnTo>
                  <a:lnTo>
                    <a:pt x="244856" y="7850"/>
                  </a:lnTo>
                  <a:lnTo>
                    <a:pt x="247600" y="7717"/>
                  </a:lnTo>
                  <a:lnTo>
                    <a:pt x="250345" y="7584"/>
                  </a:lnTo>
                  <a:lnTo>
                    <a:pt x="252826" y="7238"/>
                  </a:lnTo>
                  <a:lnTo>
                    <a:pt x="255418" y="6935"/>
                  </a:lnTo>
                  <a:lnTo>
                    <a:pt x="258011" y="6633"/>
                  </a:lnTo>
                  <a:lnTo>
                    <a:pt x="260663" y="6239"/>
                  </a:lnTo>
                  <a:lnTo>
                    <a:pt x="263155" y="5903"/>
                  </a:lnTo>
                  <a:lnTo>
                    <a:pt x="265645" y="5568"/>
                  </a:lnTo>
                  <a:lnTo>
                    <a:pt x="268072" y="5217"/>
                  </a:lnTo>
                  <a:lnTo>
                    <a:pt x="270366" y="4922"/>
                  </a:lnTo>
                  <a:lnTo>
                    <a:pt x="272660" y="4626"/>
                  </a:lnTo>
                  <a:lnTo>
                    <a:pt x="274838" y="4357"/>
                  </a:lnTo>
                  <a:lnTo>
                    <a:pt x="276921" y="4132"/>
                  </a:lnTo>
                  <a:lnTo>
                    <a:pt x="279004" y="3907"/>
                  </a:lnTo>
                  <a:lnTo>
                    <a:pt x="280965" y="3724"/>
                  </a:lnTo>
                  <a:lnTo>
                    <a:pt x="282865" y="3573"/>
                  </a:lnTo>
                  <a:lnTo>
                    <a:pt x="284765" y="3421"/>
                  </a:lnTo>
                  <a:lnTo>
                    <a:pt x="286561" y="3312"/>
                  </a:lnTo>
                  <a:lnTo>
                    <a:pt x="288325" y="3224"/>
                  </a:lnTo>
                  <a:lnTo>
                    <a:pt x="290088" y="3135"/>
                  </a:lnTo>
                  <a:lnTo>
                    <a:pt x="298357" y="2968"/>
                  </a:lnTo>
                  <a:lnTo>
                    <a:pt x="299977" y="2956"/>
                  </a:lnTo>
                  <a:lnTo>
                    <a:pt x="301567" y="2961"/>
                  </a:lnTo>
                  <a:lnTo>
                    <a:pt x="303162" y="2966"/>
                  </a:lnTo>
                  <a:lnTo>
                    <a:pt x="304758" y="2971"/>
                  </a:lnTo>
                  <a:lnTo>
                    <a:pt x="306340" y="2986"/>
                  </a:lnTo>
                  <a:lnTo>
                    <a:pt x="307929" y="2999"/>
                  </a:lnTo>
                  <a:lnTo>
                    <a:pt x="309518" y="3011"/>
                  </a:lnTo>
                  <a:lnTo>
                    <a:pt x="311104" y="3028"/>
                  </a:lnTo>
                  <a:lnTo>
                    <a:pt x="312697" y="3043"/>
                  </a:lnTo>
                  <a:lnTo>
                    <a:pt x="314290" y="3057"/>
                  </a:lnTo>
                  <a:lnTo>
                    <a:pt x="315885" y="3073"/>
                  </a:lnTo>
                  <a:lnTo>
                    <a:pt x="317486" y="3086"/>
                  </a:lnTo>
                  <a:lnTo>
                    <a:pt x="319088" y="3099"/>
                  </a:lnTo>
                  <a:lnTo>
                    <a:pt x="320833" y="3249"/>
                  </a:lnTo>
                  <a:lnTo>
                    <a:pt x="322305" y="3121"/>
                  </a:lnTo>
                  <a:lnTo>
                    <a:pt x="328414" y="1223"/>
                  </a:lnTo>
                  <a:lnTo>
                    <a:pt x="328755" y="867"/>
                  </a:lnTo>
                  <a:lnTo>
                    <a:pt x="328697" y="353"/>
                  </a:lnTo>
                  <a:lnTo>
                    <a:pt x="328366" y="177"/>
                  </a:lnTo>
                  <a:lnTo>
                    <a:pt x="328033" y="0"/>
                  </a:lnTo>
                  <a:lnTo>
                    <a:pt x="327310" y="80"/>
                  </a:lnTo>
                  <a:lnTo>
                    <a:pt x="326420" y="161"/>
                  </a:lnTo>
                  <a:lnTo>
                    <a:pt x="325530" y="242"/>
                  </a:lnTo>
                  <a:lnTo>
                    <a:pt x="324320" y="467"/>
                  </a:lnTo>
                  <a:lnTo>
                    <a:pt x="323026" y="664"/>
                  </a:lnTo>
                  <a:lnTo>
                    <a:pt x="321730" y="860"/>
                  </a:lnTo>
                  <a:lnTo>
                    <a:pt x="320067" y="1120"/>
                  </a:lnTo>
                  <a:lnTo>
                    <a:pt x="318651" y="1340"/>
                  </a:lnTo>
                  <a:lnTo>
                    <a:pt x="317235" y="1561"/>
                  </a:lnTo>
                  <a:lnTo>
                    <a:pt x="315218" y="1880"/>
                  </a:lnTo>
                  <a:lnTo>
                    <a:pt x="314531" y="198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27781" y="4317968"/>
              <a:ext cx="101410" cy="13107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43055" y="4760385"/>
              <a:ext cx="318815" cy="26542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72474" y="5214131"/>
              <a:ext cx="852072" cy="52502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36571" y="5155515"/>
              <a:ext cx="808891" cy="18467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64961" y="5202967"/>
              <a:ext cx="542707" cy="40137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20764" y="5507741"/>
              <a:ext cx="1501248" cy="182689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31177" y="5575065"/>
              <a:ext cx="209622" cy="22679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660387" y="7151968"/>
              <a:ext cx="55244" cy="13335"/>
            </a:xfrm>
            <a:custGeom>
              <a:avLst/>
              <a:gdLst/>
              <a:ahLst/>
              <a:cxnLst/>
              <a:rect l="l" t="t" r="r" b="b"/>
              <a:pathLst>
                <a:path w="55245" h="13334">
                  <a:moveTo>
                    <a:pt x="19463" y="12794"/>
                  </a:moveTo>
                  <a:lnTo>
                    <a:pt x="19463" y="12794"/>
                  </a:lnTo>
                  <a:lnTo>
                    <a:pt x="14947" y="12794"/>
                  </a:lnTo>
                  <a:lnTo>
                    <a:pt x="13475" y="12968"/>
                  </a:lnTo>
                  <a:lnTo>
                    <a:pt x="12216" y="12794"/>
                  </a:lnTo>
                  <a:lnTo>
                    <a:pt x="10958" y="12620"/>
                  </a:lnTo>
                  <a:lnTo>
                    <a:pt x="9760" y="12154"/>
                  </a:lnTo>
                  <a:lnTo>
                    <a:pt x="8428" y="11748"/>
                  </a:lnTo>
                  <a:lnTo>
                    <a:pt x="7097" y="11341"/>
                  </a:lnTo>
                  <a:lnTo>
                    <a:pt x="5368" y="10810"/>
                  </a:lnTo>
                  <a:lnTo>
                    <a:pt x="4226" y="10357"/>
                  </a:lnTo>
                  <a:lnTo>
                    <a:pt x="3085" y="9904"/>
                  </a:lnTo>
                  <a:lnTo>
                    <a:pt x="2256" y="9604"/>
                  </a:lnTo>
                  <a:lnTo>
                    <a:pt x="1578" y="9029"/>
                  </a:lnTo>
                  <a:lnTo>
                    <a:pt x="900" y="8456"/>
                  </a:lnTo>
                  <a:lnTo>
                    <a:pt x="313" y="7625"/>
                  </a:lnTo>
                  <a:lnTo>
                    <a:pt x="156" y="6913"/>
                  </a:lnTo>
                  <a:lnTo>
                    <a:pt x="0" y="6203"/>
                  </a:lnTo>
                  <a:lnTo>
                    <a:pt x="157" y="5422"/>
                  </a:lnTo>
                  <a:lnTo>
                    <a:pt x="636" y="4764"/>
                  </a:lnTo>
                  <a:lnTo>
                    <a:pt x="1115" y="4105"/>
                  </a:lnTo>
                  <a:lnTo>
                    <a:pt x="1966" y="3482"/>
                  </a:lnTo>
                  <a:lnTo>
                    <a:pt x="3030" y="2962"/>
                  </a:lnTo>
                  <a:lnTo>
                    <a:pt x="4095" y="2441"/>
                  </a:lnTo>
                  <a:lnTo>
                    <a:pt x="5497" y="2003"/>
                  </a:lnTo>
                  <a:lnTo>
                    <a:pt x="7021" y="1640"/>
                  </a:lnTo>
                  <a:lnTo>
                    <a:pt x="8546" y="1277"/>
                  </a:lnTo>
                  <a:lnTo>
                    <a:pt x="18087" y="305"/>
                  </a:lnTo>
                  <a:lnTo>
                    <a:pt x="20125" y="190"/>
                  </a:lnTo>
                  <a:lnTo>
                    <a:pt x="22274" y="138"/>
                  </a:lnTo>
                  <a:lnTo>
                    <a:pt x="24413" y="97"/>
                  </a:lnTo>
                  <a:lnTo>
                    <a:pt x="26551" y="56"/>
                  </a:lnTo>
                  <a:lnTo>
                    <a:pt x="28745" y="57"/>
                  </a:lnTo>
                  <a:lnTo>
                    <a:pt x="30919" y="60"/>
                  </a:lnTo>
                  <a:lnTo>
                    <a:pt x="33091" y="62"/>
                  </a:lnTo>
                  <a:lnTo>
                    <a:pt x="35283" y="89"/>
                  </a:lnTo>
                  <a:lnTo>
                    <a:pt x="37454" y="113"/>
                  </a:lnTo>
                  <a:lnTo>
                    <a:pt x="39623" y="137"/>
                  </a:lnTo>
                  <a:lnTo>
                    <a:pt x="49296" y="1344"/>
                  </a:lnTo>
                  <a:lnTo>
                    <a:pt x="50836" y="1953"/>
                  </a:lnTo>
                  <a:lnTo>
                    <a:pt x="54618" y="6637"/>
                  </a:lnTo>
                  <a:lnTo>
                    <a:pt x="54679" y="7506"/>
                  </a:lnTo>
                  <a:lnTo>
                    <a:pt x="50353" y="10922"/>
                  </a:lnTo>
                  <a:lnTo>
                    <a:pt x="49028" y="11438"/>
                  </a:lnTo>
                  <a:lnTo>
                    <a:pt x="33474" y="13241"/>
                  </a:lnTo>
                  <a:lnTo>
                    <a:pt x="31491" y="13315"/>
                  </a:lnTo>
                  <a:lnTo>
                    <a:pt x="28844" y="13322"/>
                  </a:lnTo>
                  <a:lnTo>
                    <a:pt x="27918" y="13338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632103" y="7213808"/>
              <a:ext cx="57150" cy="19050"/>
            </a:xfrm>
            <a:custGeom>
              <a:avLst/>
              <a:gdLst/>
              <a:ahLst/>
              <a:cxnLst/>
              <a:rect l="l" t="t" r="r" b="b"/>
              <a:pathLst>
                <a:path w="57150" h="19050">
                  <a:moveTo>
                    <a:pt x="10831" y="174"/>
                  </a:moveTo>
                  <a:lnTo>
                    <a:pt x="10831" y="174"/>
                  </a:lnTo>
                  <a:lnTo>
                    <a:pt x="0" y="174"/>
                  </a:lnTo>
                  <a:lnTo>
                    <a:pt x="123" y="174"/>
                  </a:lnTo>
                  <a:lnTo>
                    <a:pt x="43485" y="174"/>
                  </a:lnTo>
                  <a:lnTo>
                    <a:pt x="45812" y="0"/>
                  </a:lnTo>
                  <a:lnTo>
                    <a:pt x="47774" y="174"/>
                  </a:lnTo>
                  <a:lnTo>
                    <a:pt x="49736" y="348"/>
                  </a:lnTo>
                  <a:lnTo>
                    <a:pt x="51738" y="814"/>
                  </a:lnTo>
                  <a:lnTo>
                    <a:pt x="53089" y="1220"/>
                  </a:lnTo>
                  <a:lnTo>
                    <a:pt x="54441" y="1627"/>
                  </a:lnTo>
                  <a:lnTo>
                    <a:pt x="55243" y="1984"/>
                  </a:lnTo>
                  <a:lnTo>
                    <a:pt x="55884" y="2611"/>
                  </a:lnTo>
                  <a:lnTo>
                    <a:pt x="56527" y="3239"/>
                  </a:lnTo>
                  <a:lnTo>
                    <a:pt x="56940" y="4178"/>
                  </a:lnTo>
                  <a:lnTo>
                    <a:pt x="56945" y="4984"/>
                  </a:lnTo>
                  <a:lnTo>
                    <a:pt x="56950" y="5790"/>
                  </a:lnTo>
                  <a:lnTo>
                    <a:pt x="30440" y="18508"/>
                  </a:lnTo>
                  <a:lnTo>
                    <a:pt x="28447" y="18591"/>
                  </a:lnTo>
                  <a:lnTo>
                    <a:pt x="26533" y="18450"/>
                  </a:lnTo>
                  <a:lnTo>
                    <a:pt x="24930" y="17990"/>
                  </a:lnTo>
                  <a:lnTo>
                    <a:pt x="23327" y="17530"/>
                  </a:lnTo>
                  <a:lnTo>
                    <a:pt x="17412" y="9286"/>
                  </a:lnTo>
                  <a:lnTo>
                    <a:pt x="17617" y="8089"/>
                  </a:lnTo>
                  <a:lnTo>
                    <a:pt x="21482" y="2771"/>
                  </a:lnTo>
                  <a:lnTo>
                    <a:pt x="21908" y="2367"/>
                  </a:lnTo>
                </a:path>
              </a:pathLst>
            </a:custGeom>
            <a:ln w="19050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937093" y="7231911"/>
              <a:ext cx="46990" cy="13335"/>
            </a:xfrm>
            <a:custGeom>
              <a:avLst/>
              <a:gdLst/>
              <a:ahLst/>
              <a:cxnLst/>
              <a:rect l="l" t="t" r="r" b="b"/>
              <a:pathLst>
                <a:path w="46990" h="13334">
                  <a:moveTo>
                    <a:pt x="13474" y="12834"/>
                  </a:moveTo>
                  <a:lnTo>
                    <a:pt x="13299" y="12834"/>
                  </a:lnTo>
                  <a:lnTo>
                    <a:pt x="13009" y="12834"/>
                  </a:lnTo>
                  <a:lnTo>
                    <a:pt x="12427" y="12834"/>
                  </a:lnTo>
                  <a:lnTo>
                    <a:pt x="11848" y="12834"/>
                  </a:lnTo>
                  <a:lnTo>
                    <a:pt x="11024" y="13009"/>
                  </a:lnTo>
                  <a:lnTo>
                    <a:pt x="9990" y="12834"/>
                  </a:lnTo>
                  <a:lnTo>
                    <a:pt x="8957" y="12660"/>
                  </a:lnTo>
                  <a:lnTo>
                    <a:pt x="7485" y="12369"/>
                  </a:lnTo>
                  <a:lnTo>
                    <a:pt x="6226" y="11789"/>
                  </a:lnTo>
                  <a:lnTo>
                    <a:pt x="4967" y="11208"/>
                  </a:lnTo>
                  <a:lnTo>
                    <a:pt x="3421" y="10211"/>
                  </a:lnTo>
                  <a:lnTo>
                    <a:pt x="2438" y="9352"/>
                  </a:lnTo>
                  <a:lnTo>
                    <a:pt x="1456" y="8493"/>
                  </a:lnTo>
                  <a:lnTo>
                    <a:pt x="658" y="7486"/>
                  </a:lnTo>
                  <a:lnTo>
                    <a:pt x="328" y="6633"/>
                  </a:lnTo>
                  <a:lnTo>
                    <a:pt x="0" y="5781"/>
                  </a:lnTo>
                  <a:lnTo>
                    <a:pt x="61" y="4941"/>
                  </a:lnTo>
                  <a:lnTo>
                    <a:pt x="6751" y="1175"/>
                  </a:lnTo>
                  <a:lnTo>
                    <a:pt x="8293" y="848"/>
                  </a:lnTo>
                  <a:lnTo>
                    <a:pt x="10116" y="627"/>
                  </a:lnTo>
                  <a:lnTo>
                    <a:pt x="11990" y="448"/>
                  </a:lnTo>
                  <a:lnTo>
                    <a:pt x="13865" y="268"/>
                  </a:lnTo>
                  <a:lnTo>
                    <a:pt x="16103" y="0"/>
                  </a:lnTo>
                  <a:lnTo>
                    <a:pt x="18001" y="99"/>
                  </a:lnTo>
                  <a:lnTo>
                    <a:pt x="19898" y="198"/>
                  </a:lnTo>
                  <a:lnTo>
                    <a:pt x="21614" y="647"/>
                  </a:lnTo>
                  <a:lnTo>
                    <a:pt x="23373" y="1043"/>
                  </a:lnTo>
                  <a:lnTo>
                    <a:pt x="25134" y="1439"/>
                  </a:lnTo>
                  <a:lnTo>
                    <a:pt x="26820" y="1997"/>
                  </a:lnTo>
                  <a:lnTo>
                    <a:pt x="28561" y="2475"/>
                  </a:lnTo>
                  <a:lnTo>
                    <a:pt x="30302" y="2951"/>
                  </a:lnTo>
                  <a:lnTo>
                    <a:pt x="32036" y="3468"/>
                  </a:lnTo>
                  <a:lnTo>
                    <a:pt x="33820" y="3905"/>
                  </a:lnTo>
                  <a:lnTo>
                    <a:pt x="35604" y="4342"/>
                  </a:lnTo>
                  <a:lnTo>
                    <a:pt x="37589" y="4577"/>
                  </a:lnTo>
                  <a:lnTo>
                    <a:pt x="39265" y="5093"/>
                  </a:lnTo>
                  <a:lnTo>
                    <a:pt x="40942" y="5609"/>
                  </a:lnTo>
                  <a:lnTo>
                    <a:pt x="42716" y="6360"/>
                  </a:lnTo>
                  <a:lnTo>
                    <a:pt x="43880" y="7002"/>
                  </a:lnTo>
                  <a:lnTo>
                    <a:pt x="45044" y="7645"/>
                  </a:lnTo>
                  <a:lnTo>
                    <a:pt x="45887" y="8352"/>
                  </a:lnTo>
                  <a:lnTo>
                    <a:pt x="46248" y="8949"/>
                  </a:lnTo>
                  <a:lnTo>
                    <a:pt x="46608" y="9545"/>
                  </a:lnTo>
                  <a:lnTo>
                    <a:pt x="46494" y="10111"/>
                  </a:lnTo>
                  <a:lnTo>
                    <a:pt x="42414" y="11938"/>
                  </a:lnTo>
                  <a:lnTo>
                    <a:pt x="40723" y="11545"/>
                  </a:lnTo>
                  <a:lnTo>
                    <a:pt x="39272" y="11516"/>
                  </a:lnTo>
                  <a:lnTo>
                    <a:pt x="37823" y="11486"/>
                  </a:lnTo>
                  <a:lnTo>
                    <a:pt x="36382" y="11723"/>
                  </a:lnTo>
                  <a:lnTo>
                    <a:pt x="34843" y="11607"/>
                  </a:lnTo>
                  <a:lnTo>
                    <a:pt x="33305" y="11490"/>
                  </a:lnTo>
                  <a:lnTo>
                    <a:pt x="31712" y="11130"/>
                  </a:lnTo>
                  <a:lnTo>
                    <a:pt x="30042" y="10814"/>
                  </a:lnTo>
                  <a:lnTo>
                    <a:pt x="28372" y="10500"/>
                  </a:lnTo>
                  <a:lnTo>
                    <a:pt x="26624" y="10076"/>
                  </a:lnTo>
                  <a:lnTo>
                    <a:pt x="24824" y="9716"/>
                  </a:lnTo>
                  <a:lnTo>
                    <a:pt x="23024" y="9356"/>
                  </a:lnTo>
                  <a:lnTo>
                    <a:pt x="21148" y="8973"/>
                  </a:lnTo>
                  <a:lnTo>
                    <a:pt x="19240" y="8651"/>
                  </a:lnTo>
                  <a:lnTo>
                    <a:pt x="9011" y="7332"/>
                  </a:lnTo>
                  <a:lnTo>
                    <a:pt x="7323" y="7163"/>
                  </a:lnTo>
                  <a:lnTo>
                    <a:pt x="5635" y="6994"/>
                  </a:lnTo>
                  <a:lnTo>
                    <a:pt x="4153" y="6872"/>
                  </a:lnTo>
                  <a:lnTo>
                    <a:pt x="3250" y="6771"/>
                  </a:lnTo>
                  <a:lnTo>
                    <a:pt x="2347" y="6670"/>
                  </a:lnTo>
                  <a:lnTo>
                    <a:pt x="2089" y="6609"/>
                  </a:lnTo>
                  <a:lnTo>
                    <a:pt x="1905" y="6560"/>
                  </a:lnTo>
                  <a:lnTo>
                    <a:pt x="1723" y="6511"/>
                  </a:lnTo>
                  <a:lnTo>
                    <a:pt x="2113" y="6489"/>
                  </a:lnTo>
                </a:path>
              </a:pathLst>
            </a:custGeom>
            <a:ln w="19049">
              <a:solidFill>
                <a:srgbClr val="E6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25616" y="7372630"/>
              <a:ext cx="636017" cy="27829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26364" y="6897062"/>
              <a:ext cx="409975" cy="24807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86602" y="7255262"/>
              <a:ext cx="704622" cy="29826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738964" y="6953437"/>
              <a:ext cx="71755" cy="621030"/>
            </a:xfrm>
            <a:custGeom>
              <a:avLst/>
              <a:gdLst/>
              <a:ahLst/>
              <a:cxnLst/>
              <a:rect l="l" t="t" r="r" b="b"/>
              <a:pathLst>
                <a:path w="71754" h="621029">
                  <a:moveTo>
                    <a:pt x="11517" y="11476"/>
                  </a:moveTo>
                  <a:lnTo>
                    <a:pt x="11517" y="11264"/>
                  </a:lnTo>
                  <a:lnTo>
                    <a:pt x="11517" y="10910"/>
                  </a:lnTo>
                  <a:lnTo>
                    <a:pt x="11517" y="10205"/>
                  </a:lnTo>
                  <a:lnTo>
                    <a:pt x="11517" y="9500"/>
                  </a:lnTo>
                  <a:lnTo>
                    <a:pt x="11729" y="8290"/>
                  </a:lnTo>
                  <a:lnTo>
                    <a:pt x="11517" y="7246"/>
                  </a:lnTo>
                  <a:lnTo>
                    <a:pt x="11306" y="6202"/>
                  </a:lnTo>
                  <a:lnTo>
                    <a:pt x="10952" y="4981"/>
                  </a:lnTo>
                  <a:lnTo>
                    <a:pt x="10247" y="3945"/>
                  </a:lnTo>
                  <a:lnTo>
                    <a:pt x="9542" y="2910"/>
                  </a:lnTo>
                  <a:lnTo>
                    <a:pt x="8331" y="1678"/>
                  </a:lnTo>
                  <a:lnTo>
                    <a:pt x="7288" y="1035"/>
                  </a:lnTo>
                  <a:lnTo>
                    <a:pt x="6244" y="391"/>
                  </a:lnTo>
                  <a:lnTo>
                    <a:pt x="5022" y="0"/>
                  </a:lnTo>
                  <a:lnTo>
                    <a:pt x="3987" y="84"/>
                  </a:lnTo>
                  <a:lnTo>
                    <a:pt x="2952" y="170"/>
                  </a:lnTo>
                  <a:lnTo>
                    <a:pt x="0" y="4994"/>
                  </a:lnTo>
                  <a:lnTo>
                    <a:pt x="163" y="6252"/>
                  </a:lnTo>
                  <a:lnTo>
                    <a:pt x="317" y="7721"/>
                  </a:lnTo>
                  <a:lnTo>
                    <a:pt x="470" y="9190"/>
                  </a:lnTo>
                  <a:lnTo>
                    <a:pt x="567" y="11127"/>
                  </a:lnTo>
                  <a:lnTo>
                    <a:pt x="1046" y="12778"/>
                  </a:lnTo>
                  <a:lnTo>
                    <a:pt x="1525" y="14428"/>
                  </a:lnTo>
                  <a:lnTo>
                    <a:pt x="2419" y="15952"/>
                  </a:lnTo>
                  <a:lnTo>
                    <a:pt x="3191" y="17625"/>
                  </a:lnTo>
                  <a:lnTo>
                    <a:pt x="3963" y="19297"/>
                  </a:lnTo>
                  <a:lnTo>
                    <a:pt x="4892" y="20990"/>
                  </a:lnTo>
                  <a:lnTo>
                    <a:pt x="5679" y="22813"/>
                  </a:lnTo>
                  <a:lnTo>
                    <a:pt x="6467" y="24636"/>
                  </a:lnTo>
                  <a:lnTo>
                    <a:pt x="7043" y="26761"/>
                  </a:lnTo>
                  <a:lnTo>
                    <a:pt x="7915" y="28561"/>
                  </a:lnTo>
                  <a:lnTo>
                    <a:pt x="8788" y="30360"/>
                  </a:lnTo>
                  <a:lnTo>
                    <a:pt x="9937" y="31916"/>
                  </a:lnTo>
                  <a:lnTo>
                    <a:pt x="10916" y="33610"/>
                  </a:lnTo>
                  <a:lnTo>
                    <a:pt x="11895" y="35304"/>
                  </a:lnTo>
                  <a:lnTo>
                    <a:pt x="12923" y="36946"/>
                  </a:lnTo>
                  <a:lnTo>
                    <a:pt x="13788" y="38722"/>
                  </a:lnTo>
                  <a:lnTo>
                    <a:pt x="14654" y="40498"/>
                  </a:lnTo>
                  <a:lnTo>
                    <a:pt x="15235" y="42540"/>
                  </a:lnTo>
                  <a:lnTo>
                    <a:pt x="16109" y="44267"/>
                  </a:lnTo>
                  <a:lnTo>
                    <a:pt x="16982" y="45994"/>
                  </a:lnTo>
                  <a:lnTo>
                    <a:pt x="18088" y="47465"/>
                  </a:lnTo>
                  <a:lnTo>
                    <a:pt x="19028" y="49086"/>
                  </a:lnTo>
                  <a:lnTo>
                    <a:pt x="19969" y="50706"/>
                  </a:lnTo>
                  <a:lnTo>
                    <a:pt x="20937" y="52276"/>
                  </a:lnTo>
                  <a:lnTo>
                    <a:pt x="21751" y="53992"/>
                  </a:lnTo>
                  <a:lnTo>
                    <a:pt x="22566" y="55707"/>
                  </a:lnTo>
                  <a:lnTo>
                    <a:pt x="23089" y="57694"/>
                  </a:lnTo>
                  <a:lnTo>
                    <a:pt x="23913" y="59378"/>
                  </a:lnTo>
                  <a:lnTo>
                    <a:pt x="24738" y="61060"/>
                  </a:lnTo>
                  <a:lnTo>
                    <a:pt x="25796" y="62496"/>
                  </a:lnTo>
                  <a:lnTo>
                    <a:pt x="26697" y="64088"/>
                  </a:lnTo>
                  <a:lnTo>
                    <a:pt x="27598" y="65680"/>
                  </a:lnTo>
                  <a:lnTo>
                    <a:pt x="28533" y="67230"/>
                  </a:lnTo>
                  <a:lnTo>
                    <a:pt x="29319" y="68929"/>
                  </a:lnTo>
                  <a:lnTo>
                    <a:pt x="30105" y="70629"/>
                  </a:lnTo>
                  <a:lnTo>
                    <a:pt x="30607" y="72397"/>
                  </a:lnTo>
                  <a:lnTo>
                    <a:pt x="31413" y="74284"/>
                  </a:lnTo>
                  <a:lnTo>
                    <a:pt x="32220" y="76172"/>
                  </a:lnTo>
                  <a:lnTo>
                    <a:pt x="33267" y="78171"/>
                  </a:lnTo>
                  <a:lnTo>
                    <a:pt x="34159" y="80255"/>
                  </a:lnTo>
                  <a:lnTo>
                    <a:pt x="38046" y="91388"/>
                  </a:lnTo>
                  <a:lnTo>
                    <a:pt x="38853" y="93764"/>
                  </a:lnTo>
                  <a:lnTo>
                    <a:pt x="39659" y="96139"/>
                  </a:lnTo>
                  <a:lnTo>
                    <a:pt x="40709" y="98586"/>
                  </a:lnTo>
                  <a:lnTo>
                    <a:pt x="41602" y="101043"/>
                  </a:lnTo>
                  <a:lnTo>
                    <a:pt x="42495" y="103501"/>
                  </a:lnTo>
                  <a:lnTo>
                    <a:pt x="43427" y="106004"/>
                  </a:lnTo>
                  <a:lnTo>
                    <a:pt x="44212" y="108508"/>
                  </a:lnTo>
                  <a:lnTo>
                    <a:pt x="44997" y="111011"/>
                  </a:lnTo>
                  <a:lnTo>
                    <a:pt x="45501" y="113753"/>
                  </a:lnTo>
                  <a:lnTo>
                    <a:pt x="46309" y="116066"/>
                  </a:lnTo>
                  <a:lnTo>
                    <a:pt x="47118" y="118379"/>
                  </a:lnTo>
                  <a:lnTo>
                    <a:pt x="48169" y="120350"/>
                  </a:lnTo>
                  <a:lnTo>
                    <a:pt x="49064" y="122386"/>
                  </a:lnTo>
                  <a:lnTo>
                    <a:pt x="49959" y="124422"/>
                  </a:lnTo>
                  <a:lnTo>
                    <a:pt x="50893" y="126308"/>
                  </a:lnTo>
                  <a:lnTo>
                    <a:pt x="51679" y="128283"/>
                  </a:lnTo>
                  <a:lnTo>
                    <a:pt x="52465" y="130257"/>
                  </a:lnTo>
                  <a:lnTo>
                    <a:pt x="53181" y="132204"/>
                  </a:lnTo>
                  <a:lnTo>
                    <a:pt x="53779" y="134235"/>
                  </a:lnTo>
                  <a:lnTo>
                    <a:pt x="54377" y="136267"/>
                  </a:lnTo>
                  <a:lnTo>
                    <a:pt x="54651" y="138336"/>
                  </a:lnTo>
                  <a:lnTo>
                    <a:pt x="55265" y="140474"/>
                  </a:lnTo>
                  <a:lnTo>
                    <a:pt x="55879" y="142612"/>
                  </a:lnTo>
                  <a:lnTo>
                    <a:pt x="56732" y="144814"/>
                  </a:lnTo>
                  <a:lnTo>
                    <a:pt x="57462" y="147066"/>
                  </a:lnTo>
                  <a:lnTo>
                    <a:pt x="58191" y="149317"/>
                  </a:lnTo>
                  <a:lnTo>
                    <a:pt x="58977" y="151634"/>
                  </a:lnTo>
                  <a:lnTo>
                    <a:pt x="59640" y="153982"/>
                  </a:lnTo>
                  <a:lnTo>
                    <a:pt x="60303" y="156331"/>
                  </a:lnTo>
                  <a:lnTo>
                    <a:pt x="62742" y="168510"/>
                  </a:lnTo>
                  <a:lnTo>
                    <a:pt x="63098" y="170979"/>
                  </a:lnTo>
                  <a:lnTo>
                    <a:pt x="63361" y="173476"/>
                  </a:lnTo>
                  <a:lnTo>
                    <a:pt x="63576" y="175973"/>
                  </a:lnTo>
                  <a:lnTo>
                    <a:pt x="63791" y="178470"/>
                  </a:lnTo>
                  <a:lnTo>
                    <a:pt x="63925" y="180982"/>
                  </a:lnTo>
                  <a:lnTo>
                    <a:pt x="64033" y="183491"/>
                  </a:lnTo>
                  <a:lnTo>
                    <a:pt x="64142" y="186001"/>
                  </a:lnTo>
                  <a:lnTo>
                    <a:pt x="64189" y="188518"/>
                  </a:lnTo>
                  <a:lnTo>
                    <a:pt x="64225" y="191030"/>
                  </a:lnTo>
                  <a:lnTo>
                    <a:pt x="64261" y="193543"/>
                  </a:lnTo>
                  <a:lnTo>
                    <a:pt x="64257" y="196058"/>
                  </a:lnTo>
                  <a:lnTo>
                    <a:pt x="64251" y="198568"/>
                  </a:lnTo>
                  <a:lnTo>
                    <a:pt x="64245" y="201079"/>
                  </a:lnTo>
                  <a:lnTo>
                    <a:pt x="64215" y="203588"/>
                  </a:lnTo>
                  <a:lnTo>
                    <a:pt x="64190" y="206093"/>
                  </a:lnTo>
                  <a:lnTo>
                    <a:pt x="64164" y="208599"/>
                  </a:lnTo>
                  <a:lnTo>
                    <a:pt x="64127" y="211102"/>
                  </a:lnTo>
                  <a:lnTo>
                    <a:pt x="64095" y="213604"/>
                  </a:lnTo>
                  <a:lnTo>
                    <a:pt x="64064" y="216104"/>
                  </a:lnTo>
                  <a:lnTo>
                    <a:pt x="64029" y="218602"/>
                  </a:lnTo>
                  <a:lnTo>
                    <a:pt x="64000" y="221099"/>
                  </a:lnTo>
                  <a:lnTo>
                    <a:pt x="63971" y="223596"/>
                  </a:lnTo>
                  <a:lnTo>
                    <a:pt x="63732" y="226090"/>
                  </a:lnTo>
                  <a:lnTo>
                    <a:pt x="63921" y="228584"/>
                  </a:lnTo>
                  <a:lnTo>
                    <a:pt x="64110" y="231077"/>
                  </a:lnTo>
                  <a:lnTo>
                    <a:pt x="64656" y="233569"/>
                  </a:lnTo>
                  <a:lnTo>
                    <a:pt x="65134" y="236060"/>
                  </a:lnTo>
                  <a:lnTo>
                    <a:pt x="65611" y="238552"/>
                  </a:lnTo>
                  <a:lnTo>
                    <a:pt x="66245" y="241041"/>
                  </a:lnTo>
                  <a:lnTo>
                    <a:pt x="66786" y="243532"/>
                  </a:lnTo>
                  <a:lnTo>
                    <a:pt x="67326" y="246022"/>
                  </a:lnTo>
                  <a:lnTo>
                    <a:pt x="67897" y="248511"/>
                  </a:lnTo>
                  <a:lnTo>
                    <a:pt x="68377" y="251001"/>
                  </a:lnTo>
                  <a:lnTo>
                    <a:pt x="70587" y="265938"/>
                  </a:lnTo>
                  <a:lnTo>
                    <a:pt x="70837" y="268427"/>
                  </a:lnTo>
                  <a:lnTo>
                    <a:pt x="71475" y="280875"/>
                  </a:lnTo>
                  <a:lnTo>
                    <a:pt x="71547" y="283365"/>
                  </a:lnTo>
                  <a:lnTo>
                    <a:pt x="71576" y="285855"/>
                  </a:lnTo>
                  <a:lnTo>
                    <a:pt x="71598" y="288345"/>
                  </a:lnTo>
                  <a:lnTo>
                    <a:pt x="71620" y="290835"/>
                  </a:lnTo>
                  <a:lnTo>
                    <a:pt x="71613" y="293326"/>
                  </a:lnTo>
                  <a:lnTo>
                    <a:pt x="71606" y="295816"/>
                  </a:lnTo>
                  <a:lnTo>
                    <a:pt x="71599" y="298306"/>
                  </a:lnTo>
                  <a:lnTo>
                    <a:pt x="71576" y="300796"/>
                  </a:lnTo>
                  <a:lnTo>
                    <a:pt x="71556" y="303286"/>
                  </a:lnTo>
                  <a:lnTo>
                    <a:pt x="71535" y="305777"/>
                  </a:lnTo>
                  <a:lnTo>
                    <a:pt x="71508" y="308268"/>
                  </a:lnTo>
                  <a:lnTo>
                    <a:pt x="71485" y="310758"/>
                  </a:lnTo>
                  <a:lnTo>
                    <a:pt x="71461" y="313249"/>
                  </a:lnTo>
                  <a:lnTo>
                    <a:pt x="71436" y="315738"/>
                  </a:lnTo>
                  <a:lnTo>
                    <a:pt x="71415" y="318229"/>
                  </a:lnTo>
                  <a:lnTo>
                    <a:pt x="71292" y="340642"/>
                  </a:lnTo>
                  <a:lnTo>
                    <a:pt x="71285" y="343133"/>
                  </a:lnTo>
                  <a:lnTo>
                    <a:pt x="71272" y="355585"/>
                  </a:lnTo>
                  <a:lnTo>
                    <a:pt x="71271" y="358075"/>
                  </a:lnTo>
                  <a:lnTo>
                    <a:pt x="71271" y="360565"/>
                  </a:lnTo>
                  <a:lnTo>
                    <a:pt x="71272" y="363056"/>
                  </a:lnTo>
                  <a:lnTo>
                    <a:pt x="71272" y="365546"/>
                  </a:lnTo>
                  <a:lnTo>
                    <a:pt x="71273" y="368036"/>
                  </a:lnTo>
                  <a:lnTo>
                    <a:pt x="71273" y="370526"/>
                  </a:lnTo>
                  <a:lnTo>
                    <a:pt x="71274" y="373017"/>
                  </a:lnTo>
                  <a:lnTo>
                    <a:pt x="71275" y="375508"/>
                  </a:lnTo>
                  <a:lnTo>
                    <a:pt x="71277" y="377997"/>
                  </a:lnTo>
                  <a:lnTo>
                    <a:pt x="71278" y="380488"/>
                  </a:lnTo>
                  <a:lnTo>
                    <a:pt x="71279" y="382978"/>
                  </a:lnTo>
                  <a:lnTo>
                    <a:pt x="71280" y="385469"/>
                  </a:lnTo>
                  <a:lnTo>
                    <a:pt x="71280" y="387960"/>
                  </a:lnTo>
                  <a:lnTo>
                    <a:pt x="71281" y="390450"/>
                  </a:lnTo>
                  <a:lnTo>
                    <a:pt x="71282" y="392940"/>
                  </a:lnTo>
                  <a:lnTo>
                    <a:pt x="71283" y="395430"/>
                  </a:lnTo>
                  <a:lnTo>
                    <a:pt x="71284" y="397921"/>
                  </a:lnTo>
                  <a:lnTo>
                    <a:pt x="71284" y="400411"/>
                  </a:lnTo>
                  <a:lnTo>
                    <a:pt x="71284" y="402901"/>
                  </a:lnTo>
                  <a:lnTo>
                    <a:pt x="71285" y="405392"/>
                  </a:lnTo>
                  <a:lnTo>
                    <a:pt x="71285" y="407882"/>
                  </a:lnTo>
                  <a:lnTo>
                    <a:pt x="71285" y="410372"/>
                  </a:lnTo>
                  <a:lnTo>
                    <a:pt x="71285" y="412863"/>
                  </a:lnTo>
                  <a:lnTo>
                    <a:pt x="71286" y="415353"/>
                  </a:lnTo>
                  <a:lnTo>
                    <a:pt x="71286" y="417844"/>
                  </a:lnTo>
                  <a:lnTo>
                    <a:pt x="71286" y="420334"/>
                  </a:lnTo>
                  <a:lnTo>
                    <a:pt x="71286" y="422824"/>
                  </a:lnTo>
                  <a:lnTo>
                    <a:pt x="71286" y="425315"/>
                  </a:lnTo>
                  <a:lnTo>
                    <a:pt x="71497" y="427805"/>
                  </a:lnTo>
                  <a:lnTo>
                    <a:pt x="71286" y="430296"/>
                  </a:lnTo>
                  <a:lnTo>
                    <a:pt x="71074" y="432785"/>
                  </a:lnTo>
                  <a:lnTo>
                    <a:pt x="70509" y="435276"/>
                  </a:lnTo>
                  <a:lnTo>
                    <a:pt x="70016" y="437767"/>
                  </a:lnTo>
                  <a:lnTo>
                    <a:pt x="69522" y="440256"/>
                  </a:lnTo>
                  <a:lnTo>
                    <a:pt x="68877" y="442747"/>
                  </a:lnTo>
                  <a:lnTo>
                    <a:pt x="68327" y="445237"/>
                  </a:lnTo>
                  <a:lnTo>
                    <a:pt x="67776" y="447728"/>
                  </a:lnTo>
                  <a:lnTo>
                    <a:pt x="67200" y="450219"/>
                  </a:lnTo>
                  <a:lnTo>
                    <a:pt x="66715" y="452709"/>
                  </a:lnTo>
                  <a:lnTo>
                    <a:pt x="66230" y="455199"/>
                  </a:lnTo>
                  <a:lnTo>
                    <a:pt x="65786" y="457689"/>
                  </a:lnTo>
                  <a:lnTo>
                    <a:pt x="65416" y="460180"/>
                  </a:lnTo>
                  <a:lnTo>
                    <a:pt x="65046" y="462670"/>
                  </a:lnTo>
                  <a:lnTo>
                    <a:pt x="64956" y="465160"/>
                  </a:lnTo>
                  <a:lnTo>
                    <a:pt x="64494" y="467651"/>
                  </a:lnTo>
                  <a:lnTo>
                    <a:pt x="64033" y="470141"/>
                  </a:lnTo>
                  <a:lnTo>
                    <a:pt x="63288" y="472631"/>
                  </a:lnTo>
                  <a:lnTo>
                    <a:pt x="62648" y="475122"/>
                  </a:lnTo>
                  <a:lnTo>
                    <a:pt x="62007" y="477612"/>
                  </a:lnTo>
                  <a:lnTo>
                    <a:pt x="61274" y="480103"/>
                  </a:lnTo>
                  <a:lnTo>
                    <a:pt x="60653" y="482593"/>
                  </a:lnTo>
                  <a:lnTo>
                    <a:pt x="60032" y="485083"/>
                  </a:lnTo>
                  <a:lnTo>
                    <a:pt x="59428" y="487574"/>
                  </a:lnTo>
                  <a:lnTo>
                    <a:pt x="58923" y="490064"/>
                  </a:lnTo>
                  <a:lnTo>
                    <a:pt x="58417" y="492554"/>
                  </a:lnTo>
                  <a:lnTo>
                    <a:pt x="58192" y="495256"/>
                  </a:lnTo>
                  <a:lnTo>
                    <a:pt x="57619" y="497535"/>
                  </a:lnTo>
                  <a:lnTo>
                    <a:pt x="57045" y="499813"/>
                  </a:lnTo>
                  <a:lnTo>
                    <a:pt x="56202" y="501739"/>
                  </a:lnTo>
                  <a:lnTo>
                    <a:pt x="55480" y="503736"/>
                  </a:lnTo>
                  <a:lnTo>
                    <a:pt x="54759" y="505734"/>
                  </a:lnTo>
                  <a:lnTo>
                    <a:pt x="53961" y="507578"/>
                  </a:lnTo>
                  <a:lnTo>
                    <a:pt x="53288" y="509518"/>
                  </a:lnTo>
                  <a:lnTo>
                    <a:pt x="52615" y="511458"/>
                  </a:lnTo>
                  <a:lnTo>
                    <a:pt x="51975" y="513372"/>
                  </a:lnTo>
                  <a:lnTo>
                    <a:pt x="51441" y="515377"/>
                  </a:lnTo>
                  <a:lnTo>
                    <a:pt x="50906" y="517383"/>
                  </a:lnTo>
                  <a:lnTo>
                    <a:pt x="50667" y="519641"/>
                  </a:lnTo>
                  <a:lnTo>
                    <a:pt x="50081" y="521549"/>
                  </a:lnTo>
                  <a:lnTo>
                    <a:pt x="49495" y="523458"/>
                  </a:lnTo>
                  <a:lnTo>
                    <a:pt x="48649" y="525081"/>
                  </a:lnTo>
                  <a:lnTo>
                    <a:pt x="47925" y="526829"/>
                  </a:lnTo>
                  <a:lnTo>
                    <a:pt x="47202" y="528577"/>
                  </a:lnTo>
                  <a:lnTo>
                    <a:pt x="46408" y="530242"/>
                  </a:lnTo>
                  <a:lnTo>
                    <a:pt x="45739" y="532034"/>
                  </a:lnTo>
                  <a:lnTo>
                    <a:pt x="45069" y="533827"/>
                  </a:lnTo>
                  <a:lnTo>
                    <a:pt x="44648" y="535654"/>
                  </a:lnTo>
                  <a:lnTo>
                    <a:pt x="43908" y="537588"/>
                  </a:lnTo>
                  <a:lnTo>
                    <a:pt x="43167" y="539522"/>
                  </a:lnTo>
                  <a:lnTo>
                    <a:pt x="42158" y="541542"/>
                  </a:lnTo>
                  <a:lnTo>
                    <a:pt x="41296" y="543642"/>
                  </a:lnTo>
                  <a:lnTo>
                    <a:pt x="40434" y="545741"/>
                  </a:lnTo>
                  <a:lnTo>
                    <a:pt x="39514" y="547938"/>
                  </a:lnTo>
                  <a:lnTo>
                    <a:pt x="35755" y="562140"/>
                  </a:lnTo>
                  <a:lnTo>
                    <a:pt x="35132" y="564372"/>
                  </a:lnTo>
                  <a:lnTo>
                    <a:pt x="34509" y="566604"/>
                  </a:lnTo>
                  <a:lnTo>
                    <a:pt x="33643" y="568528"/>
                  </a:lnTo>
                  <a:lnTo>
                    <a:pt x="32903" y="570525"/>
                  </a:lnTo>
                  <a:lnTo>
                    <a:pt x="32164" y="572523"/>
                  </a:lnTo>
                  <a:lnTo>
                    <a:pt x="31366" y="574395"/>
                  </a:lnTo>
                  <a:lnTo>
                    <a:pt x="30693" y="576360"/>
                  </a:lnTo>
                  <a:lnTo>
                    <a:pt x="30021" y="578325"/>
                  </a:lnTo>
                  <a:lnTo>
                    <a:pt x="29605" y="580487"/>
                  </a:lnTo>
                  <a:lnTo>
                    <a:pt x="28869" y="582313"/>
                  </a:lnTo>
                  <a:lnTo>
                    <a:pt x="28132" y="584139"/>
                  </a:lnTo>
                  <a:lnTo>
                    <a:pt x="27131" y="585657"/>
                  </a:lnTo>
                  <a:lnTo>
                    <a:pt x="26276" y="587314"/>
                  </a:lnTo>
                  <a:lnTo>
                    <a:pt x="25422" y="588971"/>
                  </a:lnTo>
                  <a:lnTo>
                    <a:pt x="24510" y="590543"/>
                  </a:lnTo>
                  <a:lnTo>
                    <a:pt x="23741" y="592259"/>
                  </a:lnTo>
                  <a:lnTo>
                    <a:pt x="22973" y="593973"/>
                  </a:lnTo>
                  <a:lnTo>
                    <a:pt x="22472" y="595940"/>
                  </a:lnTo>
                  <a:lnTo>
                    <a:pt x="21666" y="597604"/>
                  </a:lnTo>
                  <a:lnTo>
                    <a:pt x="20859" y="599268"/>
                  </a:lnTo>
                  <a:lnTo>
                    <a:pt x="19803" y="600674"/>
                  </a:lnTo>
                  <a:lnTo>
                    <a:pt x="18903" y="602242"/>
                  </a:lnTo>
                  <a:lnTo>
                    <a:pt x="18003" y="603809"/>
                  </a:lnTo>
                  <a:lnTo>
                    <a:pt x="17271" y="605543"/>
                  </a:lnTo>
                  <a:lnTo>
                    <a:pt x="16266" y="607007"/>
                  </a:lnTo>
                  <a:lnTo>
                    <a:pt x="15260" y="608472"/>
                  </a:lnTo>
                  <a:lnTo>
                    <a:pt x="13968" y="609651"/>
                  </a:lnTo>
                  <a:lnTo>
                    <a:pt x="12870" y="611026"/>
                  </a:lnTo>
                  <a:lnTo>
                    <a:pt x="11771" y="612402"/>
                  </a:lnTo>
                  <a:lnTo>
                    <a:pt x="10842" y="613950"/>
                  </a:lnTo>
                  <a:lnTo>
                    <a:pt x="9672" y="615259"/>
                  </a:lnTo>
                  <a:lnTo>
                    <a:pt x="8501" y="616568"/>
                  </a:lnTo>
                  <a:lnTo>
                    <a:pt x="7065" y="618038"/>
                  </a:lnTo>
                  <a:lnTo>
                    <a:pt x="5846" y="618879"/>
                  </a:lnTo>
                  <a:lnTo>
                    <a:pt x="4627" y="619720"/>
                  </a:lnTo>
                  <a:lnTo>
                    <a:pt x="3182" y="620055"/>
                  </a:lnTo>
                  <a:lnTo>
                    <a:pt x="2357" y="620307"/>
                  </a:lnTo>
                  <a:lnTo>
                    <a:pt x="1533" y="620560"/>
                  </a:lnTo>
                  <a:lnTo>
                    <a:pt x="1175" y="620693"/>
                  </a:lnTo>
                  <a:lnTo>
                    <a:pt x="900" y="620397"/>
                  </a:lnTo>
                  <a:lnTo>
                    <a:pt x="625" y="620101"/>
                  </a:lnTo>
                  <a:lnTo>
                    <a:pt x="660" y="619263"/>
                  </a:lnTo>
                  <a:lnTo>
                    <a:pt x="706" y="618532"/>
                  </a:lnTo>
                  <a:lnTo>
                    <a:pt x="752" y="617800"/>
                  </a:lnTo>
                  <a:lnTo>
                    <a:pt x="1098" y="616427"/>
                  </a:lnTo>
                  <a:lnTo>
                    <a:pt x="1177" y="61600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39588" y="7165216"/>
              <a:ext cx="115929" cy="9124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265926" y="7083857"/>
              <a:ext cx="288290" cy="165735"/>
            </a:xfrm>
            <a:custGeom>
              <a:avLst/>
              <a:gdLst/>
              <a:ahLst/>
              <a:cxnLst/>
              <a:rect l="l" t="t" r="r" b="b"/>
              <a:pathLst>
                <a:path w="288289" h="165734">
                  <a:moveTo>
                    <a:pt x="52356" y="67833"/>
                  </a:moveTo>
                  <a:lnTo>
                    <a:pt x="52144" y="67833"/>
                  </a:lnTo>
                  <a:lnTo>
                    <a:pt x="51791" y="67833"/>
                  </a:lnTo>
                  <a:lnTo>
                    <a:pt x="51086" y="67833"/>
                  </a:lnTo>
                  <a:lnTo>
                    <a:pt x="50381" y="67833"/>
                  </a:lnTo>
                  <a:lnTo>
                    <a:pt x="49170" y="68044"/>
                  </a:lnTo>
                  <a:lnTo>
                    <a:pt x="48127" y="67833"/>
                  </a:lnTo>
                  <a:lnTo>
                    <a:pt x="47083" y="67621"/>
                  </a:lnTo>
                  <a:lnTo>
                    <a:pt x="45861" y="67267"/>
                  </a:lnTo>
                  <a:lnTo>
                    <a:pt x="44826" y="66562"/>
                  </a:lnTo>
                  <a:lnTo>
                    <a:pt x="43791" y="65857"/>
                  </a:lnTo>
                  <a:lnTo>
                    <a:pt x="42559" y="64858"/>
                  </a:lnTo>
                  <a:lnTo>
                    <a:pt x="41916" y="63603"/>
                  </a:lnTo>
                  <a:lnTo>
                    <a:pt x="41272" y="62348"/>
                  </a:lnTo>
                  <a:lnTo>
                    <a:pt x="41092" y="60773"/>
                  </a:lnTo>
                  <a:lnTo>
                    <a:pt x="40965" y="59032"/>
                  </a:lnTo>
                  <a:lnTo>
                    <a:pt x="40839" y="57292"/>
                  </a:lnTo>
                  <a:lnTo>
                    <a:pt x="40792" y="55061"/>
                  </a:lnTo>
                  <a:lnTo>
                    <a:pt x="41157" y="53162"/>
                  </a:lnTo>
                  <a:lnTo>
                    <a:pt x="41522" y="51265"/>
                  </a:lnTo>
                  <a:lnTo>
                    <a:pt x="42395" y="49508"/>
                  </a:lnTo>
                  <a:lnTo>
                    <a:pt x="43156" y="47642"/>
                  </a:lnTo>
                  <a:lnTo>
                    <a:pt x="43917" y="45774"/>
                  </a:lnTo>
                  <a:lnTo>
                    <a:pt x="44679" y="43708"/>
                  </a:lnTo>
                  <a:lnTo>
                    <a:pt x="45720" y="41963"/>
                  </a:lnTo>
                  <a:lnTo>
                    <a:pt x="46761" y="40218"/>
                  </a:lnTo>
                  <a:lnTo>
                    <a:pt x="47973" y="38558"/>
                  </a:lnTo>
                  <a:lnTo>
                    <a:pt x="49400" y="37171"/>
                  </a:lnTo>
                  <a:lnTo>
                    <a:pt x="50827" y="35783"/>
                  </a:lnTo>
                  <a:lnTo>
                    <a:pt x="52482" y="34610"/>
                  </a:lnTo>
                  <a:lnTo>
                    <a:pt x="54283" y="33637"/>
                  </a:lnTo>
                  <a:lnTo>
                    <a:pt x="56084" y="32664"/>
                  </a:lnTo>
                  <a:lnTo>
                    <a:pt x="58101" y="31933"/>
                  </a:lnTo>
                  <a:lnTo>
                    <a:pt x="60207" y="31333"/>
                  </a:lnTo>
                  <a:lnTo>
                    <a:pt x="62312" y="30732"/>
                  </a:lnTo>
                  <a:lnTo>
                    <a:pt x="64592" y="30347"/>
                  </a:lnTo>
                  <a:lnTo>
                    <a:pt x="66914" y="30036"/>
                  </a:lnTo>
                  <a:lnTo>
                    <a:pt x="69238" y="29723"/>
                  </a:lnTo>
                  <a:lnTo>
                    <a:pt x="71684" y="29364"/>
                  </a:lnTo>
                  <a:lnTo>
                    <a:pt x="74144" y="29461"/>
                  </a:lnTo>
                  <a:lnTo>
                    <a:pt x="76604" y="29559"/>
                  </a:lnTo>
                  <a:lnTo>
                    <a:pt x="79142" y="30121"/>
                  </a:lnTo>
                  <a:lnTo>
                    <a:pt x="81675" y="30617"/>
                  </a:lnTo>
                  <a:lnTo>
                    <a:pt x="84209" y="31115"/>
                  </a:lnTo>
                  <a:lnTo>
                    <a:pt x="86784" y="31618"/>
                  </a:lnTo>
                  <a:lnTo>
                    <a:pt x="89347" y="32442"/>
                  </a:lnTo>
                  <a:lnTo>
                    <a:pt x="104741" y="40065"/>
                  </a:lnTo>
                  <a:lnTo>
                    <a:pt x="107296" y="41767"/>
                  </a:lnTo>
                  <a:lnTo>
                    <a:pt x="109842" y="43718"/>
                  </a:lnTo>
                  <a:lnTo>
                    <a:pt x="112380" y="45769"/>
                  </a:lnTo>
                  <a:lnTo>
                    <a:pt x="114917" y="47819"/>
                  </a:lnTo>
                  <a:lnTo>
                    <a:pt x="127506" y="59571"/>
                  </a:lnTo>
                  <a:lnTo>
                    <a:pt x="130014" y="62028"/>
                  </a:lnTo>
                  <a:lnTo>
                    <a:pt x="132514" y="64574"/>
                  </a:lnTo>
                  <a:lnTo>
                    <a:pt x="135012" y="67115"/>
                  </a:lnTo>
                  <a:lnTo>
                    <a:pt x="137510" y="69656"/>
                  </a:lnTo>
                  <a:lnTo>
                    <a:pt x="140003" y="72456"/>
                  </a:lnTo>
                  <a:lnTo>
                    <a:pt x="142495" y="74820"/>
                  </a:lnTo>
                  <a:lnTo>
                    <a:pt x="144986" y="77183"/>
                  </a:lnTo>
                  <a:lnTo>
                    <a:pt x="147687" y="79210"/>
                  </a:lnTo>
                  <a:lnTo>
                    <a:pt x="149964" y="81295"/>
                  </a:lnTo>
                  <a:lnTo>
                    <a:pt x="152241" y="83379"/>
                  </a:lnTo>
                  <a:lnTo>
                    <a:pt x="154162" y="85522"/>
                  </a:lnTo>
                  <a:lnTo>
                    <a:pt x="156156" y="87324"/>
                  </a:lnTo>
                  <a:lnTo>
                    <a:pt x="158150" y="89125"/>
                  </a:lnTo>
                  <a:lnTo>
                    <a:pt x="159991" y="90539"/>
                  </a:lnTo>
                  <a:lnTo>
                    <a:pt x="161928" y="92105"/>
                  </a:lnTo>
                  <a:lnTo>
                    <a:pt x="163864" y="93671"/>
                  </a:lnTo>
                  <a:lnTo>
                    <a:pt x="165775" y="95326"/>
                  </a:lnTo>
                  <a:lnTo>
                    <a:pt x="167778" y="96720"/>
                  </a:lnTo>
                  <a:lnTo>
                    <a:pt x="169780" y="98113"/>
                  </a:lnTo>
                  <a:lnTo>
                    <a:pt x="171824" y="99397"/>
                  </a:lnTo>
                  <a:lnTo>
                    <a:pt x="173942" y="100466"/>
                  </a:lnTo>
                  <a:lnTo>
                    <a:pt x="176061" y="101537"/>
                  </a:lnTo>
                  <a:lnTo>
                    <a:pt x="178459" y="102204"/>
                  </a:lnTo>
                  <a:lnTo>
                    <a:pt x="180487" y="103143"/>
                  </a:lnTo>
                  <a:lnTo>
                    <a:pt x="182514" y="104082"/>
                  </a:lnTo>
                  <a:lnTo>
                    <a:pt x="184259" y="105174"/>
                  </a:lnTo>
                  <a:lnTo>
                    <a:pt x="186108" y="106098"/>
                  </a:lnTo>
                  <a:lnTo>
                    <a:pt x="187958" y="107024"/>
                  </a:lnTo>
                  <a:lnTo>
                    <a:pt x="189714" y="107931"/>
                  </a:lnTo>
                  <a:lnTo>
                    <a:pt x="191583" y="108691"/>
                  </a:lnTo>
                  <a:lnTo>
                    <a:pt x="205620" y="112338"/>
                  </a:lnTo>
                  <a:lnTo>
                    <a:pt x="207832" y="112785"/>
                  </a:lnTo>
                  <a:lnTo>
                    <a:pt x="210094" y="112765"/>
                  </a:lnTo>
                  <a:lnTo>
                    <a:pt x="212356" y="112745"/>
                  </a:lnTo>
                  <a:lnTo>
                    <a:pt x="214695" y="112279"/>
                  </a:lnTo>
                  <a:lnTo>
                    <a:pt x="217062" y="111865"/>
                  </a:lnTo>
                  <a:lnTo>
                    <a:pt x="219429" y="111451"/>
                  </a:lnTo>
                  <a:lnTo>
                    <a:pt x="221857" y="110821"/>
                  </a:lnTo>
                  <a:lnTo>
                    <a:pt x="224298" y="110280"/>
                  </a:lnTo>
                  <a:lnTo>
                    <a:pt x="226739" y="109739"/>
                  </a:lnTo>
                  <a:lnTo>
                    <a:pt x="229434" y="109345"/>
                  </a:lnTo>
                  <a:lnTo>
                    <a:pt x="231708" y="108622"/>
                  </a:lnTo>
                  <a:lnTo>
                    <a:pt x="233982" y="107898"/>
                  </a:lnTo>
                  <a:lnTo>
                    <a:pt x="235929" y="106843"/>
                  </a:lnTo>
                  <a:lnTo>
                    <a:pt x="237945" y="105939"/>
                  </a:lnTo>
                  <a:lnTo>
                    <a:pt x="239962" y="105035"/>
                  </a:lnTo>
                  <a:lnTo>
                    <a:pt x="242050" y="104251"/>
                  </a:lnTo>
                  <a:lnTo>
                    <a:pt x="243806" y="103199"/>
                  </a:lnTo>
                  <a:lnTo>
                    <a:pt x="245562" y="102148"/>
                  </a:lnTo>
                  <a:lnTo>
                    <a:pt x="246943" y="100787"/>
                  </a:lnTo>
                  <a:lnTo>
                    <a:pt x="248482" y="99628"/>
                  </a:lnTo>
                  <a:lnTo>
                    <a:pt x="250021" y="98469"/>
                  </a:lnTo>
                  <a:lnTo>
                    <a:pt x="251448" y="97474"/>
                  </a:lnTo>
                  <a:lnTo>
                    <a:pt x="253041" y="96247"/>
                  </a:lnTo>
                  <a:lnTo>
                    <a:pt x="254634" y="95020"/>
                  </a:lnTo>
                  <a:lnTo>
                    <a:pt x="256476" y="93742"/>
                  </a:lnTo>
                  <a:lnTo>
                    <a:pt x="258036" y="92267"/>
                  </a:lnTo>
                  <a:lnTo>
                    <a:pt x="259597" y="90790"/>
                  </a:lnTo>
                  <a:lnTo>
                    <a:pt x="260911" y="89165"/>
                  </a:lnTo>
                  <a:lnTo>
                    <a:pt x="262401" y="87393"/>
                  </a:lnTo>
                  <a:lnTo>
                    <a:pt x="263892" y="85620"/>
                  </a:lnTo>
                  <a:lnTo>
                    <a:pt x="265565" y="83673"/>
                  </a:lnTo>
                  <a:lnTo>
                    <a:pt x="266978" y="81630"/>
                  </a:lnTo>
                  <a:lnTo>
                    <a:pt x="268392" y="79587"/>
                  </a:lnTo>
                  <a:lnTo>
                    <a:pt x="269537" y="77176"/>
                  </a:lnTo>
                  <a:lnTo>
                    <a:pt x="270883" y="75134"/>
                  </a:lnTo>
                  <a:lnTo>
                    <a:pt x="272230" y="73091"/>
                  </a:lnTo>
                  <a:lnTo>
                    <a:pt x="273763" y="71280"/>
                  </a:lnTo>
                  <a:lnTo>
                    <a:pt x="275059" y="69374"/>
                  </a:lnTo>
                  <a:lnTo>
                    <a:pt x="276355" y="67467"/>
                  </a:lnTo>
                  <a:lnTo>
                    <a:pt x="277610" y="65630"/>
                  </a:lnTo>
                  <a:lnTo>
                    <a:pt x="278660" y="63692"/>
                  </a:lnTo>
                  <a:lnTo>
                    <a:pt x="279710" y="61754"/>
                  </a:lnTo>
                  <a:lnTo>
                    <a:pt x="280401" y="59792"/>
                  </a:lnTo>
                  <a:lnTo>
                    <a:pt x="281361" y="57745"/>
                  </a:lnTo>
                  <a:lnTo>
                    <a:pt x="282322" y="55697"/>
                  </a:lnTo>
                  <a:lnTo>
                    <a:pt x="283459" y="53583"/>
                  </a:lnTo>
                  <a:lnTo>
                    <a:pt x="284424" y="51406"/>
                  </a:lnTo>
                  <a:lnTo>
                    <a:pt x="285388" y="49227"/>
                  </a:lnTo>
                  <a:lnTo>
                    <a:pt x="286556" y="46763"/>
                  </a:lnTo>
                  <a:lnTo>
                    <a:pt x="287146" y="44678"/>
                  </a:lnTo>
                  <a:lnTo>
                    <a:pt x="287736" y="42594"/>
                  </a:lnTo>
                  <a:lnTo>
                    <a:pt x="287874" y="40795"/>
                  </a:lnTo>
                  <a:lnTo>
                    <a:pt x="287966" y="38900"/>
                  </a:lnTo>
                  <a:lnTo>
                    <a:pt x="288057" y="37005"/>
                  </a:lnTo>
                  <a:lnTo>
                    <a:pt x="287868" y="35211"/>
                  </a:lnTo>
                  <a:lnTo>
                    <a:pt x="287694" y="33310"/>
                  </a:lnTo>
                  <a:lnTo>
                    <a:pt x="287521" y="31408"/>
                  </a:lnTo>
                  <a:lnTo>
                    <a:pt x="287412" y="29497"/>
                  </a:lnTo>
                  <a:lnTo>
                    <a:pt x="286924" y="27492"/>
                  </a:lnTo>
                  <a:lnTo>
                    <a:pt x="282287" y="17702"/>
                  </a:lnTo>
                  <a:lnTo>
                    <a:pt x="281008" y="15929"/>
                  </a:lnTo>
                  <a:lnTo>
                    <a:pt x="279729" y="14155"/>
                  </a:lnTo>
                  <a:lnTo>
                    <a:pt x="278511" y="12251"/>
                  </a:lnTo>
                  <a:lnTo>
                    <a:pt x="277091" y="10645"/>
                  </a:lnTo>
                  <a:lnTo>
                    <a:pt x="275671" y="9039"/>
                  </a:lnTo>
                  <a:lnTo>
                    <a:pt x="274162" y="7544"/>
                  </a:lnTo>
                  <a:lnTo>
                    <a:pt x="272490" y="6295"/>
                  </a:lnTo>
                  <a:lnTo>
                    <a:pt x="270818" y="5046"/>
                  </a:lnTo>
                  <a:lnTo>
                    <a:pt x="268997" y="4009"/>
                  </a:lnTo>
                  <a:lnTo>
                    <a:pt x="267059" y="3150"/>
                  </a:lnTo>
                  <a:lnTo>
                    <a:pt x="265122" y="2292"/>
                  </a:lnTo>
                  <a:lnTo>
                    <a:pt x="263030" y="1661"/>
                  </a:lnTo>
                  <a:lnTo>
                    <a:pt x="260867" y="1144"/>
                  </a:lnTo>
                  <a:lnTo>
                    <a:pt x="258702" y="626"/>
                  </a:lnTo>
                  <a:lnTo>
                    <a:pt x="256196" y="93"/>
                  </a:lnTo>
                  <a:lnTo>
                    <a:pt x="254075" y="47"/>
                  </a:lnTo>
                  <a:lnTo>
                    <a:pt x="251954" y="0"/>
                  </a:lnTo>
                  <a:lnTo>
                    <a:pt x="250090" y="453"/>
                  </a:lnTo>
                  <a:lnTo>
                    <a:pt x="248139" y="861"/>
                  </a:lnTo>
                  <a:lnTo>
                    <a:pt x="246189" y="1268"/>
                  </a:lnTo>
                  <a:lnTo>
                    <a:pt x="244116" y="1715"/>
                  </a:lnTo>
                  <a:lnTo>
                    <a:pt x="242370" y="2493"/>
                  </a:lnTo>
                  <a:lnTo>
                    <a:pt x="240625" y="3270"/>
                  </a:lnTo>
                  <a:lnTo>
                    <a:pt x="239224" y="4272"/>
                  </a:lnTo>
                  <a:lnTo>
                    <a:pt x="237666" y="5526"/>
                  </a:lnTo>
                  <a:lnTo>
                    <a:pt x="236108" y="6779"/>
                  </a:lnTo>
                  <a:lnTo>
                    <a:pt x="224430" y="32080"/>
                  </a:lnTo>
                  <a:lnTo>
                    <a:pt x="224714" y="34635"/>
                  </a:lnTo>
                  <a:lnTo>
                    <a:pt x="224980" y="37186"/>
                  </a:lnTo>
                  <a:lnTo>
                    <a:pt x="225246" y="39737"/>
                  </a:lnTo>
                  <a:lnTo>
                    <a:pt x="226006" y="42544"/>
                  </a:lnTo>
                  <a:lnTo>
                    <a:pt x="226269" y="44914"/>
                  </a:lnTo>
                  <a:lnTo>
                    <a:pt x="226533" y="47283"/>
                  </a:lnTo>
                  <a:lnTo>
                    <a:pt x="226555" y="49316"/>
                  </a:lnTo>
                  <a:lnTo>
                    <a:pt x="226560" y="51404"/>
                  </a:lnTo>
                  <a:lnTo>
                    <a:pt x="226566" y="53492"/>
                  </a:lnTo>
                  <a:lnTo>
                    <a:pt x="226428" y="55426"/>
                  </a:lnTo>
                  <a:lnTo>
                    <a:pt x="226304" y="57442"/>
                  </a:lnTo>
                  <a:lnTo>
                    <a:pt x="226179" y="59457"/>
                  </a:lnTo>
                  <a:lnTo>
                    <a:pt x="226195" y="61437"/>
                  </a:lnTo>
                  <a:lnTo>
                    <a:pt x="225816" y="63497"/>
                  </a:lnTo>
                  <a:lnTo>
                    <a:pt x="225436" y="65557"/>
                  </a:lnTo>
                  <a:lnTo>
                    <a:pt x="224892" y="67647"/>
                  </a:lnTo>
                  <a:lnTo>
                    <a:pt x="224026" y="69802"/>
                  </a:lnTo>
                  <a:lnTo>
                    <a:pt x="223160" y="71958"/>
                  </a:lnTo>
                  <a:lnTo>
                    <a:pt x="221792" y="74170"/>
                  </a:lnTo>
                  <a:lnTo>
                    <a:pt x="220618" y="76430"/>
                  </a:lnTo>
                  <a:lnTo>
                    <a:pt x="219445" y="78690"/>
                  </a:lnTo>
                  <a:lnTo>
                    <a:pt x="218322" y="81223"/>
                  </a:lnTo>
                  <a:lnTo>
                    <a:pt x="216982" y="83363"/>
                  </a:lnTo>
                  <a:lnTo>
                    <a:pt x="215642" y="85503"/>
                  </a:lnTo>
                  <a:lnTo>
                    <a:pt x="214197" y="87341"/>
                  </a:lnTo>
                  <a:lnTo>
                    <a:pt x="212579" y="89269"/>
                  </a:lnTo>
                  <a:lnTo>
                    <a:pt x="210960" y="91197"/>
                  </a:lnTo>
                  <a:lnTo>
                    <a:pt x="209177" y="93012"/>
                  </a:lnTo>
                  <a:lnTo>
                    <a:pt x="207271" y="94929"/>
                  </a:lnTo>
                  <a:lnTo>
                    <a:pt x="205365" y="96846"/>
                  </a:lnTo>
                  <a:lnTo>
                    <a:pt x="203292" y="98975"/>
                  </a:lnTo>
                  <a:lnTo>
                    <a:pt x="201143" y="100773"/>
                  </a:lnTo>
                  <a:lnTo>
                    <a:pt x="198994" y="102571"/>
                  </a:lnTo>
                  <a:lnTo>
                    <a:pt x="196705" y="104071"/>
                  </a:lnTo>
                  <a:lnTo>
                    <a:pt x="194377" y="105716"/>
                  </a:lnTo>
                  <a:lnTo>
                    <a:pt x="192048" y="107360"/>
                  </a:lnTo>
                  <a:lnTo>
                    <a:pt x="189617" y="108926"/>
                  </a:lnTo>
                  <a:lnTo>
                    <a:pt x="187171" y="110638"/>
                  </a:lnTo>
                  <a:lnTo>
                    <a:pt x="184726" y="112348"/>
                  </a:lnTo>
                  <a:lnTo>
                    <a:pt x="182214" y="114317"/>
                  </a:lnTo>
                  <a:lnTo>
                    <a:pt x="179701" y="115982"/>
                  </a:lnTo>
                  <a:lnTo>
                    <a:pt x="177189" y="117647"/>
                  </a:lnTo>
                  <a:lnTo>
                    <a:pt x="174640" y="119058"/>
                  </a:lnTo>
                  <a:lnTo>
                    <a:pt x="172099" y="120630"/>
                  </a:lnTo>
                  <a:lnTo>
                    <a:pt x="169557" y="122201"/>
                  </a:lnTo>
                  <a:lnTo>
                    <a:pt x="167000" y="123940"/>
                  </a:lnTo>
                  <a:lnTo>
                    <a:pt x="164453" y="125409"/>
                  </a:lnTo>
                  <a:lnTo>
                    <a:pt x="161905" y="126877"/>
                  </a:lnTo>
                  <a:lnTo>
                    <a:pt x="159566" y="128062"/>
                  </a:lnTo>
                  <a:lnTo>
                    <a:pt x="156814" y="129441"/>
                  </a:lnTo>
                  <a:lnTo>
                    <a:pt x="154061" y="130820"/>
                  </a:lnTo>
                  <a:lnTo>
                    <a:pt x="150960" y="132161"/>
                  </a:lnTo>
                  <a:lnTo>
                    <a:pt x="147937" y="133685"/>
                  </a:lnTo>
                  <a:lnTo>
                    <a:pt x="144915" y="135208"/>
                  </a:lnTo>
                  <a:lnTo>
                    <a:pt x="141748" y="137034"/>
                  </a:lnTo>
                  <a:lnTo>
                    <a:pt x="138681" y="138583"/>
                  </a:lnTo>
                  <a:lnTo>
                    <a:pt x="135615" y="140131"/>
                  </a:lnTo>
                  <a:lnTo>
                    <a:pt x="132529" y="141466"/>
                  </a:lnTo>
                  <a:lnTo>
                    <a:pt x="129538" y="142975"/>
                  </a:lnTo>
                  <a:lnTo>
                    <a:pt x="126548" y="144484"/>
                  </a:lnTo>
                  <a:lnTo>
                    <a:pt x="123816" y="146194"/>
                  </a:lnTo>
                  <a:lnTo>
                    <a:pt x="120737" y="147638"/>
                  </a:lnTo>
                  <a:lnTo>
                    <a:pt x="94986" y="155890"/>
                  </a:lnTo>
                  <a:lnTo>
                    <a:pt x="91942" y="156621"/>
                  </a:lnTo>
                  <a:lnTo>
                    <a:pt x="88898" y="157353"/>
                  </a:lnTo>
                  <a:lnTo>
                    <a:pt x="85939" y="158260"/>
                  </a:lnTo>
                  <a:lnTo>
                    <a:pt x="83061" y="159029"/>
                  </a:lnTo>
                  <a:lnTo>
                    <a:pt x="80182" y="159799"/>
                  </a:lnTo>
                  <a:lnTo>
                    <a:pt x="77400" y="160583"/>
                  </a:lnTo>
                  <a:lnTo>
                    <a:pt x="74671" y="161241"/>
                  </a:lnTo>
                  <a:lnTo>
                    <a:pt x="71941" y="161899"/>
                  </a:lnTo>
                  <a:lnTo>
                    <a:pt x="69297" y="162488"/>
                  </a:lnTo>
                  <a:lnTo>
                    <a:pt x="66682" y="162979"/>
                  </a:lnTo>
                  <a:lnTo>
                    <a:pt x="64067" y="163469"/>
                  </a:lnTo>
                  <a:lnTo>
                    <a:pt x="61518" y="163860"/>
                  </a:lnTo>
                  <a:lnTo>
                    <a:pt x="58982" y="164183"/>
                  </a:lnTo>
                  <a:lnTo>
                    <a:pt x="56446" y="164507"/>
                  </a:lnTo>
                  <a:lnTo>
                    <a:pt x="53955" y="164733"/>
                  </a:lnTo>
                  <a:lnTo>
                    <a:pt x="51466" y="164917"/>
                  </a:lnTo>
                  <a:lnTo>
                    <a:pt x="48977" y="165102"/>
                  </a:lnTo>
                  <a:lnTo>
                    <a:pt x="46514" y="165207"/>
                  </a:lnTo>
                  <a:lnTo>
                    <a:pt x="44049" y="165291"/>
                  </a:lnTo>
                  <a:lnTo>
                    <a:pt x="41583" y="165375"/>
                  </a:lnTo>
                  <a:lnTo>
                    <a:pt x="39130" y="165613"/>
                  </a:lnTo>
                  <a:lnTo>
                    <a:pt x="36672" y="165421"/>
                  </a:lnTo>
                  <a:lnTo>
                    <a:pt x="34214" y="165229"/>
                  </a:lnTo>
                  <a:lnTo>
                    <a:pt x="31760" y="164646"/>
                  </a:lnTo>
                  <a:lnTo>
                    <a:pt x="29299" y="164137"/>
                  </a:lnTo>
                  <a:lnTo>
                    <a:pt x="26840" y="163627"/>
                  </a:lnTo>
                  <a:lnTo>
                    <a:pt x="10033" y="155023"/>
                  </a:lnTo>
                  <a:lnTo>
                    <a:pt x="8315" y="153370"/>
                  </a:lnTo>
                  <a:lnTo>
                    <a:pt x="6762" y="151465"/>
                  </a:lnTo>
                  <a:lnTo>
                    <a:pt x="5467" y="149454"/>
                  </a:lnTo>
                  <a:lnTo>
                    <a:pt x="4172" y="147442"/>
                  </a:lnTo>
                  <a:lnTo>
                    <a:pt x="3128" y="145226"/>
                  </a:lnTo>
                  <a:lnTo>
                    <a:pt x="2264" y="142954"/>
                  </a:lnTo>
                  <a:lnTo>
                    <a:pt x="1401" y="140683"/>
                  </a:lnTo>
                  <a:lnTo>
                    <a:pt x="577" y="138264"/>
                  </a:lnTo>
                  <a:lnTo>
                    <a:pt x="288" y="135825"/>
                  </a:lnTo>
                  <a:lnTo>
                    <a:pt x="0" y="133386"/>
                  </a:lnTo>
                  <a:lnTo>
                    <a:pt x="60" y="130853"/>
                  </a:lnTo>
                  <a:lnTo>
                    <a:pt x="531" y="128322"/>
                  </a:lnTo>
                  <a:lnTo>
                    <a:pt x="1002" y="125790"/>
                  </a:lnTo>
                  <a:lnTo>
                    <a:pt x="2130" y="123208"/>
                  </a:lnTo>
                  <a:lnTo>
                    <a:pt x="3112" y="120637"/>
                  </a:lnTo>
                  <a:lnTo>
                    <a:pt x="4095" y="118067"/>
                  </a:lnTo>
                  <a:lnTo>
                    <a:pt x="5141" y="115475"/>
                  </a:lnTo>
                  <a:lnTo>
                    <a:pt x="6424" y="112899"/>
                  </a:lnTo>
                  <a:lnTo>
                    <a:pt x="7706" y="110322"/>
                  </a:lnTo>
                  <a:lnTo>
                    <a:pt x="9170" y="107532"/>
                  </a:lnTo>
                  <a:lnTo>
                    <a:pt x="10808" y="105178"/>
                  </a:lnTo>
                  <a:lnTo>
                    <a:pt x="12446" y="102825"/>
                  </a:lnTo>
                  <a:lnTo>
                    <a:pt x="14504" y="100833"/>
                  </a:lnTo>
                  <a:lnTo>
                    <a:pt x="16253" y="98780"/>
                  </a:lnTo>
                  <a:lnTo>
                    <a:pt x="18002" y="96727"/>
                  </a:lnTo>
                  <a:lnTo>
                    <a:pt x="19584" y="94625"/>
                  </a:lnTo>
                  <a:lnTo>
                    <a:pt x="21302" y="92860"/>
                  </a:lnTo>
                  <a:lnTo>
                    <a:pt x="23022" y="91094"/>
                  </a:lnTo>
                  <a:lnTo>
                    <a:pt x="24731" y="89719"/>
                  </a:lnTo>
                  <a:lnTo>
                    <a:pt x="26566" y="88186"/>
                  </a:lnTo>
                  <a:lnTo>
                    <a:pt x="28401" y="86652"/>
                  </a:lnTo>
                  <a:lnTo>
                    <a:pt x="30308" y="85238"/>
                  </a:lnTo>
                  <a:lnTo>
                    <a:pt x="32313" y="83658"/>
                  </a:lnTo>
                  <a:lnTo>
                    <a:pt x="34317" y="82078"/>
                  </a:lnTo>
                  <a:lnTo>
                    <a:pt x="36421" y="80251"/>
                  </a:lnTo>
                  <a:lnTo>
                    <a:pt x="38593" y="78704"/>
                  </a:lnTo>
                  <a:lnTo>
                    <a:pt x="40765" y="77158"/>
                  </a:lnTo>
                  <a:lnTo>
                    <a:pt x="43033" y="75646"/>
                  </a:lnTo>
                  <a:lnTo>
                    <a:pt x="45343" y="74379"/>
                  </a:lnTo>
                  <a:lnTo>
                    <a:pt x="47653" y="73112"/>
                  </a:lnTo>
                  <a:lnTo>
                    <a:pt x="50041" y="72227"/>
                  </a:lnTo>
                  <a:lnTo>
                    <a:pt x="52450" y="71104"/>
                  </a:lnTo>
                  <a:lnTo>
                    <a:pt x="54859" y="69981"/>
                  </a:lnTo>
                  <a:lnTo>
                    <a:pt x="67288" y="64671"/>
                  </a:lnTo>
                  <a:lnTo>
                    <a:pt x="69795" y="63806"/>
                  </a:lnTo>
                  <a:lnTo>
                    <a:pt x="72534" y="62855"/>
                  </a:lnTo>
                  <a:lnTo>
                    <a:pt x="74844" y="62453"/>
                  </a:lnTo>
                  <a:lnTo>
                    <a:pt x="77154" y="62052"/>
                  </a:lnTo>
                  <a:lnTo>
                    <a:pt x="79119" y="62150"/>
                  </a:lnTo>
                  <a:lnTo>
                    <a:pt x="81150" y="62259"/>
                  </a:lnTo>
                  <a:lnTo>
                    <a:pt x="83180" y="62369"/>
                  </a:lnTo>
                  <a:lnTo>
                    <a:pt x="85059" y="62763"/>
                  </a:lnTo>
                  <a:lnTo>
                    <a:pt x="87028" y="63110"/>
                  </a:lnTo>
                  <a:lnTo>
                    <a:pt x="88997" y="63456"/>
                  </a:lnTo>
                  <a:lnTo>
                    <a:pt x="90937" y="63931"/>
                  </a:lnTo>
                  <a:lnTo>
                    <a:pt x="92964" y="64337"/>
                  </a:lnTo>
                  <a:lnTo>
                    <a:pt x="94991" y="64744"/>
                  </a:lnTo>
                  <a:lnTo>
                    <a:pt x="97054" y="65179"/>
                  </a:lnTo>
                  <a:lnTo>
                    <a:pt x="99189" y="65546"/>
                  </a:lnTo>
                  <a:lnTo>
                    <a:pt x="101324" y="65913"/>
                  </a:lnTo>
                  <a:lnTo>
                    <a:pt x="103733" y="66042"/>
                  </a:lnTo>
                  <a:lnTo>
                    <a:pt x="105771" y="66538"/>
                  </a:lnTo>
                  <a:lnTo>
                    <a:pt x="107808" y="67036"/>
                  </a:lnTo>
                  <a:lnTo>
                    <a:pt x="109558" y="67836"/>
                  </a:lnTo>
                  <a:lnTo>
                    <a:pt x="111412" y="68525"/>
                  </a:lnTo>
                  <a:lnTo>
                    <a:pt x="113266" y="69214"/>
                  </a:lnTo>
                  <a:lnTo>
                    <a:pt x="115023" y="70003"/>
                  </a:lnTo>
                  <a:lnTo>
                    <a:pt x="116894" y="70670"/>
                  </a:lnTo>
                  <a:lnTo>
                    <a:pt x="118764" y="71339"/>
                  </a:lnTo>
                  <a:lnTo>
                    <a:pt x="120650" y="71776"/>
                  </a:lnTo>
                  <a:lnTo>
                    <a:pt x="122634" y="72531"/>
                  </a:lnTo>
                  <a:lnTo>
                    <a:pt x="124618" y="73287"/>
                  </a:lnTo>
                  <a:lnTo>
                    <a:pt x="126671" y="74321"/>
                  </a:lnTo>
                  <a:lnTo>
                    <a:pt x="128798" y="75203"/>
                  </a:lnTo>
                  <a:lnTo>
                    <a:pt x="130925" y="76086"/>
                  </a:lnTo>
                  <a:lnTo>
                    <a:pt x="133348" y="77030"/>
                  </a:lnTo>
                  <a:lnTo>
                    <a:pt x="135396" y="77826"/>
                  </a:lnTo>
                  <a:lnTo>
                    <a:pt x="137445" y="78622"/>
                  </a:lnTo>
                  <a:lnTo>
                    <a:pt x="140140" y="79620"/>
                  </a:lnTo>
                  <a:lnTo>
                    <a:pt x="141089" y="7997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90714" y="6961851"/>
              <a:ext cx="641934" cy="38697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794899" y="6978722"/>
              <a:ext cx="18415" cy="107950"/>
            </a:xfrm>
            <a:custGeom>
              <a:avLst/>
              <a:gdLst/>
              <a:ahLst/>
              <a:cxnLst/>
              <a:rect l="l" t="t" r="r" b="b"/>
              <a:pathLst>
                <a:path w="18414" h="107950">
                  <a:moveTo>
                    <a:pt x="211" y="1837"/>
                  </a:moveTo>
                  <a:lnTo>
                    <a:pt x="211" y="1626"/>
                  </a:lnTo>
                  <a:lnTo>
                    <a:pt x="211" y="851"/>
                  </a:lnTo>
                  <a:lnTo>
                    <a:pt x="211" y="572"/>
                  </a:lnTo>
                  <a:lnTo>
                    <a:pt x="211" y="290"/>
                  </a:lnTo>
                  <a:lnTo>
                    <a:pt x="0" y="0"/>
                  </a:lnTo>
                  <a:lnTo>
                    <a:pt x="6059" y="15879"/>
                  </a:lnTo>
                  <a:lnTo>
                    <a:pt x="6428" y="18084"/>
                  </a:lnTo>
                  <a:lnTo>
                    <a:pt x="7552" y="30443"/>
                  </a:lnTo>
                  <a:lnTo>
                    <a:pt x="7699" y="32991"/>
                  </a:lnTo>
                  <a:lnTo>
                    <a:pt x="7786" y="35605"/>
                  </a:lnTo>
                  <a:lnTo>
                    <a:pt x="7857" y="38202"/>
                  </a:lnTo>
                  <a:lnTo>
                    <a:pt x="7927" y="40799"/>
                  </a:lnTo>
                  <a:lnTo>
                    <a:pt x="7743" y="43632"/>
                  </a:lnTo>
                  <a:lnTo>
                    <a:pt x="7975" y="46023"/>
                  </a:lnTo>
                  <a:lnTo>
                    <a:pt x="8206" y="48414"/>
                  </a:lnTo>
                  <a:lnTo>
                    <a:pt x="8761" y="50454"/>
                  </a:lnTo>
                  <a:lnTo>
                    <a:pt x="9245" y="52546"/>
                  </a:lnTo>
                  <a:lnTo>
                    <a:pt x="9728" y="54638"/>
                  </a:lnTo>
                  <a:lnTo>
                    <a:pt x="10348" y="56567"/>
                  </a:lnTo>
                  <a:lnTo>
                    <a:pt x="10875" y="58576"/>
                  </a:lnTo>
                  <a:lnTo>
                    <a:pt x="11402" y="60585"/>
                  </a:lnTo>
                  <a:lnTo>
                    <a:pt x="11949" y="62552"/>
                  </a:lnTo>
                  <a:lnTo>
                    <a:pt x="12408" y="64600"/>
                  </a:lnTo>
                  <a:lnTo>
                    <a:pt x="12867" y="66647"/>
                  </a:lnTo>
                  <a:lnTo>
                    <a:pt x="13284" y="68722"/>
                  </a:lnTo>
                  <a:lnTo>
                    <a:pt x="13632" y="70863"/>
                  </a:lnTo>
                  <a:lnTo>
                    <a:pt x="13980" y="73003"/>
                  </a:lnTo>
                  <a:lnTo>
                    <a:pt x="14261" y="75200"/>
                  </a:lnTo>
                  <a:lnTo>
                    <a:pt x="14494" y="77445"/>
                  </a:lnTo>
                  <a:lnTo>
                    <a:pt x="14726" y="79690"/>
                  </a:lnTo>
                  <a:lnTo>
                    <a:pt x="15306" y="91471"/>
                  </a:lnTo>
                  <a:lnTo>
                    <a:pt x="15369" y="93878"/>
                  </a:lnTo>
                  <a:lnTo>
                    <a:pt x="15393" y="96749"/>
                  </a:lnTo>
                  <a:lnTo>
                    <a:pt x="15410" y="98783"/>
                  </a:lnTo>
                  <a:lnTo>
                    <a:pt x="15427" y="100817"/>
                  </a:lnTo>
                  <a:lnTo>
                    <a:pt x="15207" y="102385"/>
                  </a:lnTo>
                  <a:lnTo>
                    <a:pt x="15409" y="103675"/>
                  </a:lnTo>
                  <a:lnTo>
                    <a:pt x="15611" y="104965"/>
                  </a:lnTo>
                  <a:lnTo>
                    <a:pt x="16151" y="105826"/>
                  </a:lnTo>
                  <a:lnTo>
                    <a:pt x="16622" y="106526"/>
                  </a:lnTo>
                  <a:lnTo>
                    <a:pt x="17092" y="107224"/>
                  </a:lnTo>
                  <a:lnTo>
                    <a:pt x="17965" y="107646"/>
                  </a:lnTo>
                  <a:lnTo>
                    <a:pt x="18234" y="10787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81541" y="6973896"/>
              <a:ext cx="163798" cy="11570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738655" y="7177584"/>
              <a:ext cx="91820" cy="14326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87160" y="7194142"/>
              <a:ext cx="141837" cy="15983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60114" y="7210032"/>
              <a:ext cx="71764" cy="10616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256290" y="6935685"/>
              <a:ext cx="120014" cy="575945"/>
            </a:xfrm>
            <a:custGeom>
              <a:avLst/>
              <a:gdLst/>
              <a:ahLst/>
              <a:cxnLst/>
              <a:rect l="l" t="t" r="r" b="b"/>
              <a:pathLst>
                <a:path w="120014" h="575945">
                  <a:moveTo>
                    <a:pt x="119447" y="210"/>
                  </a:moveTo>
                  <a:lnTo>
                    <a:pt x="119236" y="210"/>
                  </a:lnTo>
                  <a:lnTo>
                    <a:pt x="118884" y="210"/>
                  </a:lnTo>
                  <a:lnTo>
                    <a:pt x="118182" y="210"/>
                  </a:lnTo>
                  <a:lnTo>
                    <a:pt x="117480" y="210"/>
                  </a:lnTo>
                  <a:lnTo>
                    <a:pt x="116273" y="0"/>
                  </a:lnTo>
                  <a:lnTo>
                    <a:pt x="115233" y="210"/>
                  </a:lnTo>
                  <a:lnTo>
                    <a:pt x="114194" y="420"/>
                  </a:lnTo>
                  <a:lnTo>
                    <a:pt x="113187" y="984"/>
                  </a:lnTo>
                  <a:lnTo>
                    <a:pt x="111944" y="1475"/>
                  </a:lnTo>
                  <a:lnTo>
                    <a:pt x="110702" y="1967"/>
                  </a:lnTo>
                  <a:lnTo>
                    <a:pt x="109122" y="2399"/>
                  </a:lnTo>
                  <a:lnTo>
                    <a:pt x="107779" y="3158"/>
                  </a:lnTo>
                  <a:lnTo>
                    <a:pt x="106435" y="3918"/>
                  </a:lnTo>
                  <a:lnTo>
                    <a:pt x="105260" y="5055"/>
                  </a:lnTo>
                  <a:lnTo>
                    <a:pt x="103884" y="6029"/>
                  </a:lnTo>
                  <a:lnTo>
                    <a:pt x="102507" y="7005"/>
                  </a:lnTo>
                  <a:lnTo>
                    <a:pt x="100890" y="7879"/>
                  </a:lnTo>
                  <a:lnTo>
                    <a:pt x="99519" y="9007"/>
                  </a:lnTo>
                  <a:lnTo>
                    <a:pt x="93751" y="16059"/>
                  </a:lnTo>
                  <a:lnTo>
                    <a:pt x="92717" y="17613"/>
                  </a:lnTo>
                  <a:lnTo>
                    <a:pt x="91683" y="19168"/>
                  </a:lnTo>
                  <a:lnTo>
                    <a:pt x="90479" y="20563"/>
                  </a:lnTo>
                  <a:lnTo>
                    <a:pt x="89460" y="22125"/>
                  </a:lnTo>
                  <a:lnTo>
                    <a:pt x="88441" y="23686"/>
                  </a:lnTo>
                  <a:lnTo>
                    <a:pt x="87652" y="25472"/>
                  </a:lnTo>
                  <a:lnTo>
                    <a:pt x="86602" y="26983"/>
                  </a:lnTo>
                  <a:lnTo>
                    <a:pt x="85553" y="28493"/>
                  </a:lnTo>
                  <a:lnTo>
                    <a:pt x="84261" y="29749"/>
                  </a:lnTo>
                  <a:lnTo>
                    <a:pt x="83164" y="31188"/>
                  </a:lnTo>
                  <a:lnTo>
                    <a:pt x="82067" y="32627"/>
                  </a:lnTo>
                  <a:lnTo>
                    <a:pt x="80955" y="34036"/>
                  </a:lnTo>
                  <a:lnTo>
                    <a:pt x="80021" y="35617"/>
                  </a:lnTo>
                  <a:lnTo>
                    <a:pt x="79087" y="37197"/>
                  </a:lnTo>
                  <a:lnTo>
                    <a:pt x="78463" y="39077"/>
                  </a:lnTo>
                  <a:lnTo>
                    <a:pt x="77559" y="40671"/>
                  </a:lnTo>
                  <a:lnTo>
                    <a:pt x="76653" y="42264"/>
                  </a:lnTo>
                  <a:lnTo>
                    <a:pt x="75538" y="43637"/>
                  </a:lnTo>
                  <a:lnTo>
                    <a:pt x="74590" y="45177"/>
                  </a:lnTo>
                  <a:lnTo>
                    <a:pt x="73643" y="46718"/>
                  </a:lnTo>
                  <a:lnTo>
                    <a:pt x="72681" y="48236"/>
                  </a:lnTo>
                  <a:lnTo>
                    <a:pt x="71873" y="49910"/>
                  </a:lnTo>
                  <a:lnTo>
                    <a:pt x="71066" y="51583"/>
                  </a:lnTo>
                  <a:lnTo>
                    <a:pt x="70344" y="53339"/>
                  </a:lnTo>
                  <a:lnTo>
                    <a:pt x="69744" y="55216"/>
                  </a:lnTo>
                  <a:lnTo>
                    <a:pt x="69144" y="57094"/>
                  </a:lnTo>
                  <a:lnTo>
                    <a:pt x="68877" y="59303"/>
                  </a:lnTo>
                  <a:lnTo>
                    <a:pt x="68271" y="61173"/>
                  </a:lnTo>
                  <a:lnTo>
                    <a:pt x="67666" y="63044"/>
                  </a:lnTo>
                  <a:lnTo>
                    <a:pt x="66827" y="64682"/>
                  </a:lnTo>
                  <a:lnTo>
                    <a:pt x="66111" y="66443"/>
                  </a:lnTo>
                  <a:lnTo>
                    <a:pt x="65394" y="68204"/>
                  </a:lnTo>
                  <a:lnTo>
                    <a:pt x="64623" y="69910"/>
                  </a:lnTo>
                  <a:lnTo>
                    <a:pt x="63974" y="71738"/>
                  </a:lnTo>
                  <a:lnTo>
                    <a:pt x="63324" y="73566"/>
                  </a:lnTo>
                  <a:lnTo>
                    <a:pt x="62718" y="75439"/>
                  </a:lnTo>
                  <a:lnTo>
                    <a:pt x="62212" y="77411"/>
                  </a:lnTo>
                  <a:lnTo>
                    <a:pt x="61706" y="79385"/>
                  </a:lnTo>
                  <a:lnTo>
                    <a:pt x="61496" y="81654"/>
                  </a:lnTo>
                  <a:lnTo>
                    <a:pt x="60938" y="83575"/>
                  </a:lnTo>
                  <a:lnTo>
                    <a:pt x="60378" y="85496"/>
                  </a:lnTo>
                  <a:lnTo>
                    <a:pt x="59559" y="87157"/>
                  </a:lnTo>
                  <a:lnTo>
                    <a:pt x="58858" y="88936"/>
                  </a:lnTo>
                  <a:lnTo>
                    <a:pt x="58156" y="90715"/>
                  </a:lnTo>
                  <a:lnTo>
                    <a:pt x="57382" y="92422"/>
                  </a:lnTo>
                  <a:lnTo>
                    <a:pt x="56729" y="94250"/>
                  </a:lnTo>
                  <a:lnTo>
                    <a:pt x="53619" y="106028"/>
                  </a:lnTo>
                  <a:lnTo>
                    <a:pt x="53256" y="108146"/>
                  </a:lnTo>
                  <a:lnTo>
                    <a:pt x="53195" y="110356"/>
                  </a:lnTo>
                  <a:lnTo>
                    <a:pt x="52761" y="112614"/>
                  </a:lnTo>
                  <a:lnTo>
                    <a:pt x="52327" y="114873"/>
                  </a:lnTo>
                  <a:lnTo>
                    <a:pt x="51621" y="117212"/>
                  </a:lnTo>
                  <a:lnTo>
                    <a:pt x="51014" y="119578"/>
                  </a:lnTo>
                  <a:lnTo>
                    <a:pt x="50407" y="121943"/>
                  </a:lnTo>
                  <a:lnTo>
                    <a:pt x="49710" y="124371"/>
                  </a:lnTo>
                  <a:lnTo>
                    <a:pt x="49120" y="126810"/>
                  </a:lnTo>
                  <a:lnTo>
                    <a:pt x="48529" y="129250"/>
                  </a:lnTo>
                  <a:lnTo>
                    <a:pt x="47955" y="131731"/>
                  </a:lnTo>
                  <a:lnTo>
                    <a:pt x="47473" y="134215"/>
                  </a:lnTo>
                  <a:lnTo>
                    <a:pt x="46992" y="136698"/>
                  </a:lnTo>
                  <a:lnTo>
                    <a:pt x="46787" y="139206"/>
                  </a:lnTo>
                  <a:lnTo>
                    <a:pt x="46231" y="141710"/>
                  </a:lnTo>
                  <a:lnTo>
                    <a:pt x="45675" y="144216"/>
                  </a:lnTo>
                  <a:lnTo>
                    <a:pt x="44847" y="146732"/>
                  </a:lnTo>
                  <a:lnTo>
                    <a:pt x="44136" y="149244"/>
                  </a:lnTo>
                  <a:lnTo>
                    <a:pt x="43426" y="151755"/>
                  </a:lnTo>
                  <a:lnTo>
                    <a:pt x="42638" y="154271"/>
                  </a:lnTo>
                  <a:lnTo>
                    <a:pt x="41972" y="156781"/>
                  </a:lnTo>
                  <a:lnTo>
                    <a:pt x="41306" y="159290"/>
                  </a:lnTo>
                  <a:lnTo>
                    <a:pt x="40671" y="161799"/>
                  </a:lnTo>
                  <a:lnTo>
                    <a:pt x="40140" y="164303"/>
                  </a:lnTo>
                  <a:lnTo>
                    <a:pt x="39609" y="166807"/>
                  </a:lnTo>
                  <a:lnTo>
                    <a:pt x="39370" y="169308"/>
                  </a:lnTo>
                  <a:lnTo>
                    <a:pt x="38787" y="171805"/>
                  </a:lnTo>
                  <a:lnTo>
                    <a:pt x="38202" y="174303"/>
                  </a:lnTo>
                  <a:lnTo>
                    <a:pt x="37358" y="176796"/>
                  </a:lnTo>
                  <a:lnTo>
                    <a:pt x="36636" y="179288"/>
                  </a:lnTo>
                  <a:lnTo>
                    <a:pt x="35914" y="181779"/>
                  </a:lnTo>
                  <a:lnTo>
                    <a:pt x="35122" y="184267"/>
                  </a:lnTo>
                  <a:lnTo>
                    <a:pt x="34453" y="186753"/>
                  </a:lnTo>
                  <a:lnTo>
                    <a:pt x="30854" y="206615"/>
                  </a:lnTo>
                  <a:lnTo>
                    <a:pt x="30417" y="209094"/>
                  </a:lnTo>
                  <a:lnTo>
                    <a:pt x="29981" y="211575"/>
                  </a:lnTo>
                  <a:lnTo>
                    <a:pt x="29274" y="214055"/>
                  </a:lnTo>
                  <a:lnTo>
                    <a:pt x="28668" y="216535"/>
                  </a:lnTo>
                  <a:lnTo>
                    <a:pt x="28060" y="219015"/>
                  </a:lnTo>
                  <a:lnTo>
                    <a:pt x="27363" y="221495"/>
                  </a:lnTo>
                  <a:lnTo>
                    <a:pt x="26773" y="223974"/>
                  </a:lnTo>
                  <a:lnTo>
                    <a:pt x="26184" y="226455"/>
                  </a:lnTo>
                  <a:lnTo>
                    <a:pt x="25611" y="228934"/>
                  </a:lnTo>
                  <a:lnTo>
                    <a:pt x="25131" y="231416"/>
                  </a:lnTo>
                  <a:lnTo>
                    <a:pt x="24650" y="233895"/>
                  </a:lnTo>
                  <a:lnTo>
                    <a:pt x="24446" y="236376"/>
                  </a:lnTo>
                  <a:lnTo>
                    <a:pt x="23891" y="238856"/>
                  </a:lnTo>
                  <a:lnTo>
                    <a:pt x="23336" y="241337"/>
                  </a:lnTo>
                  <a:lnTo>
                    <a:pt x="22509" y="243818"/>
                  </a:lnTo>
                  <a:lnTo>
                    <a:pt x="21800" y="246298"/>
                  </a:lnTo>
                  <a:lnTo>
                    <a:pt x="21090" y="248780"/>
                  </a:lnTo>
                  <a:lnTo>
                    <a:pt x="17038" y="266148"/>
                  </a:lnTo>
                  <a:lnTo>
                    <a:pt x="16454" y="268629"/>
                  </a:lnTo>
                  <a:lnTo>
                    <a:pt x="15871" y="271110"/>
                  </a:lnTo>
                  <a:lnTo>
                    <a:pt x="15027" y="273592"/>
                  </a:lnTo>
                  <a:lnTo>
                    <a:pt x="14305" y="276073"/>
                  </a:lnTo>
                  <a:lnTo>
                    <a:pt x="13583" y="278555"/>
                  </a:lnTo>
                  <a:lnTo>
                    <a:pt x="12791" y="281036"/>
                  </a:lnTo>
                  <a:lnTo>
                    <a:pt x="12122" y="283517"/>
                  </a:lnTo>
                  <a:lnTo>
                    <a:pt x="11453" y="285998"/>
                  </a:lnTo>
                  <a:lnTo>
                    <a:pt x="10822" y="288480"/>
                  </a:lnTo>
                  <a:lnTo>
                    <a:pt x="10294" y="290961"/>
                  </a:lnTo>
                  <a:lnTo>
                    <a:pt x="9766" y="293443"/>
                  </a:lnTo>
                  <a:lnTo>
                    <a:pt x="9322" y="295924"/>
                  </a:lnTo>
                  <a:lnTo>
                    <a:pt x="8954" y="298405"/>
                  </a:lnTo>
                  <a:lnTo>
                    <a:pt x="8585" y="300887"/>
                  </a:lnTo>
                  <a:lnTo>
                    <a:pt x="8311" y="303368"/>
                  </a:lnTo>
                  <a:lnTo>
                    <a:pt x="8085" y="305849"/>
                  </a:lnTo>
                  <a:lnTo>
                    <a:pt x="7860" y="308331"/>
                  </a:lnTo>
                  <a:lnTo>
                    <a:pt x="7927" y="310812"/>
                  </a:lnTo>
                  <a:lnTo>
                    <a:pt x="7601" y="313294"/>
                  </a:lnTo>
                  <a:lnTo>
                    <a:pt x="7274" y="315775"/>
                  </a:lnTo>
                  <a:lnTo>
                    <a:pt x="6658" y="318256"/>
                  </a:lnTo>
                  <a:lnTo>
                    <a:pt x="6125" y="320737"/>
                  </a:lnTo>
                  <a:lnTo>
                    <a:pt x="5592" y="323219"/>
                  </a:lnTo>
                  <a:lnTo>
                    <a:pt x="4950" y="325701"/>
                  </a:lnTo>
                  <a:lnTo>
                    <a:pt x="4404" y="328182"/>
                  </a:lnTo>
                  <a:lnTo>
                    <a:pt x="3859" y="330663"/>
                  </a:lnTo>
                  <a:lnTo>
                    <a:pt x="3312" y="333144"/>
                  </a:lnTo>
                  <a:lnTo>
                    <a:pt x="2854" y="335626"/>
                  </a:lnTo>
                  <a:lnTo>
                    <a:pt x="335" y="357957"/>
                  </a:lnTo>
                  <a:lnTo>
                    <a:pt x="212" y="360438"/>
                  </a:lnTo>
                  <a:lnTo>
                    <a:pt x="144" y="362920"/>
                  </a:lnTo>
                  <a:lnTo>
                    <a:pt x="89" y="365401"/>
                  </a:lnTo>
                  <a:lnTo>
                    <a:pt x="35" y="367882"/>
                  </a:lnTo>
                  <a:lnTo>
                    <a:pt x="20" y="370364"/>
                  </a:lnTo>
                  <a:lnTo>
                    <a:pt x="10" y="372845"/>
                  </a:lnTo>
                  <a:lnTo>
                    <a:pt x="0" y="375326"/>
                  </a:lnTo>
                  <a:lnTo>
                    <a:pt x="14" y="377807"/>
                  </a:lnTo>
                  <a:lnTo>
                    <a:pt x="27" y="380289"/>
                  </a:lnTo>
                  <a:lnTo>
                    <a:pt x="40" y="382770"/>
                  </a:lnTo>
                  <a:lnTo>
                    <a:pt x="67" y="385252"/>
                  </a:lnTo>
                  <a:lnTo>
                    <a:pt x="89" y="387733"/>
                  </a:lnTo>
                  <a:lnTo>
                    <a:pt x="112" y="390214"/>
                  </a:lnTo>
                  <a:lnTo>
                    <a:pt x="140" y="392696"/>
                  </a:lnTo>
                  <a:lnTo>
                    <a:pt x="164" y="395177"/>
                  </a:lnTo>
                  <a:lnTo>
                    <a:pt x="285" y="410064"/>
                  </a:lnTo>
                  <a:lnTo>
                    <a:pt x="300" y="412546"/>
                  </a:lnTo>
                  <a:lnTo>
                    <a:pt x="312" y="415027"/>
                  </a:lnTo>
                  <a:lnTo>
                    <a:pt x="322" y="417508"/>
                  </a:lnTo>
                  <a:lnTo>
                    <a:pt x="331" y="419989"/>
                  </a:lnTo>
                  <a:lnTo>
                    <a:pt x="127" y="422682"/>
                  </a:lnTo>
                  <a:lnTo>
                    <a:pt x="344" y="424952"/>
                  </a:lnTo>
                  <a:lnTo>
                    <a:pt x="560" y="427223"/>
                  </a:lnTo>
                  <a:lnTo>
                    <a:pt x="1127" y="429141"/>
                  </a:lnTo>
                  <a:lnTo>
                    <a:pt x="1620" y="431131"/>
                  </a:lnTo>
                  <a:lnTo>
                    <a:pt x="2114" y="433121"/>
                  </a:lnTo>
                  <a:lnTo>
                    <a:pt x="2759" y="434958"/>
                  </a:lnTo>
                  <a:lnTo>
                    <a:pt x="3307" y="436892"/>
                  </a:lnTo>
                  <a:lnTo>
                    <a:pt x="3855" y="438825"/>
                  </a:lnTo>
                  <a:lnTo>
                    <a:pt x="4429" y="440732"/>
                  </a:lnTo>
                  <a:lnTo>
                    <a:pt x="4912" y="442730"/>
                  </a:lnTo>
                  <a:lnTo>
                    <a:pt x="5395" y="444728"/>
                  </a:lnTo>
                  <a:lnTo>
                    <a:pt x="5836" y="446767"/>
                  </a:lnTo>
                  <a:lnTo>
                    <a:pt x="6204" y="448880"/>
                  </a:lnTo>
                  <a:lnTo>
                    <a:pt x="6572" y="450992"/>
                  </a:lnTo>
                  <a:lnTo>
                    <a:pt x="6871" y="453173"/>
                  </a:lnTo>
                  <a:lnTo>
                    <a:pt x="7119" y="455406"/>
                  </a:lnTo>
                  <a:lnTo>
                    <a:pt x="7366" y="457638"/>
                  </a:lnTo>
                  <a:lnTo>
                    <a:pt x="8109" y="476740"/>
                  </a:lnTo>
                  <a:lnTo>
                    <a:pt x="8128" y="479201"/>
                  </a:lnTo>
                  <a:lnTo>
                    <a:pt x="7910" y="481901"/>
                  </a:lnTo>
                  <a:lnTo>
                    <a:pt x="8112" y="484179"/>
                  </a:lnTo>
                  <a:lnTo>
                    <a:pt x="8315" y="486458"/>
                  </a:lnTo>
                  <a:lnTo>
                    <a:pt x="8854" y="488400"/>
                  </a:lnTo>
                  <a:lnTo>
                    <a:pt x="9325" y="490411"/>
                  </a:lnTo>
                  <a:lnTo>
                    <a:pt x="9795" y="492422"/>
                  </a:lnTo>
                  <a:lnTo>
                    <a:pt x="10410" y="494287"/>
                  </a:lnTo>
                  <a:lnTo>
                    <a:pt x="10935" y="496244"/>
                  </a:lnTo>
                  <a:lnTo>
                    <a:pt x="11459" y="498201"/>
                  </a:lnTo>
                  <a:lnTo>
                    <a:pt x="12008" y="500133"/>
                  </a:lnTo>
                  <a:lnTo>
                    <a:pt x="12471" y="502153"/>
                  </a:lnTo>
                  <a:lnTo>
                    <a:pt x="14137" y="512682"/>
                  </a:lnTo>
                  <a:lnTo>
                    <a:pt x="14586" y="514925"/>
                  </a:lnTo>
                  <a:lnTo>
                    <a:pt x="15034" y="517169"/>
                  </a:lnTo>
                  <a:lnTo>
                    <a:pt x="15768" y="519479"/>
                  </a:lnTo>
                  <a:lnTo>
                    <a:pt x="16400" y="521821"/>
                  </a:lnTo>
                  <a:lnTo>
                    <a:pt x="17031" y="524162"/>
                  </a:lnTo>
                  <a:lnTo>
                    <a:pt x="17758" y="526560"/>
                  </a:lnTo>
                  <a:lnTo>
                    <a:pt x="18374" y="528974"/>
                  </a:lnTo>
                  <a:lnTo>
                    <a:pt x="18989" y="531388"/>
                  </a:lnTo>
                  <a:lnTo>
                    <a:pt x="19589" y="533844"/>
                  </a:lnTo>
                  <a:lnTo>
                    <a:pt x="20092" y="536306"/>
                  </a:lnTo>
                  <a:lnTo>
                    <a:pt x="20595" y="538767"/>
                  </a:lnTo>
                  <a:lnTo>
                    <a:pt x="20818" y="541467"/>
                  </a:lnTo>
                  <a:lnTo>
                    <a:pt x="21390" y="543745"/>
                  </a:lnTo>
                  <a:lnTo>
                    <a:pt x="21962" y="546024"/>
                  </a:lnTo>
                  <a:lnTo>
                    <a:pt x="22803" y="547965"/>
                  </a:lnTo>
                  <a:lnTo>
                    <a:pt x="23524" y="549974"/>
                  </a:lnTo>
                  <a:lnTo>
                    <a:pt x="24244" y="551984"/>
                  </a:lnTo>
                  <a:lnTo>
                    <a:pt x="25040" y="553849"/>
                  </a:lnTo>
                  <a:lnTo>
                    <a:pt x="25712" y="555804"/>
                  </a:lnTo>
                  <a:lnTo>
                    <a:pt x="26384" y="557761"/>
                  </a:lnTo>
                  <a:lnTo>
                    <a:pt x="26811" y="559903"/>
                  </a:lnTo>
                  <a:lnTo>
                    <a:pt x="27555" y="561710"/>
                  </a:lnTo>
                  <a:lnTo>
                    <a:pt x="28299" y="563518"/>
                  </a:lnTo>
                  <a:lnTo>
                    <a:pt x="29313" y="565012"/>
                  </a:lnTo>
                  <a:lnTo>
                    <a:pt x="30178" y="566649"/>
                  </a:lnTo>
                  <a:lnTo>
                    <a:pt x="31043" y="568285"/>
                  </a:lnTo>
                  <a:lnTo>
                    <a:pt x="31756" y="570257"/>
                  </a:lnTo>
                  <a:lnTo>
                    <a:pt x="32746" y="571531"/>
                  </a:lnTo>
                  <a:lnTo>
                    <a:pt x="33735" y="572803"/>
                  </a:lnTo>
                  <a:lnTo>
                    <a:pt x="34809" y="573624"/>
                  </a:lnTo>
                  <a:lnTo>
                    <a:pt x="36114" y="574288"/>
                  </a:lnTo>
                  <a:lnTo>
                    <a:pt x="37419" y="574952"/>
                  </a:lnTo>
                  <a:lnTo>
                    <a:pt x="39123" y="575478"/>
                  </a:lnTo>
                  <a:lnTo>
                    <a:pt x="40575" y="575515"/>
                  </a:lnTo>
                  <a:lnTo>
                    <a:pt x="42027" y="575550"/>
                  </a:lnTo>
                  <a:lnTo>
                    <a:pt x="43336" y="574997"/>
                  </a:lnTo>
                  <a:lnTo>
                    <a:pt x="44825" y="574502"/>
                  </a:lnTo>
                  <a:lnTo>
                    <a:pt x="46314" y="574006"/>
                  </a:lnTo>
                  <a:lnTo>
                    <a:pt x="48046" y="573429"/>
                  </a:lnTo>
                  <a:lnTo>
                    <a:pt x="49512" y="572541"/>
                  </a:lnTo>
                  <a:lnTo>
                    <a:pt x="50978" y="571654"/>
                  </a:lnTo>
                  <a:lnTo>
                    <a:pt x="56741" y="564413"/>
                  </a:lnTo>
                  <a:lnTo>
                    <a:pt x="57611" y="562633"/>
                  </a:lnTo>
                  <a:lnTo>
                    <a:pt x="58284" y="560397"/>
                  </a:lnTo>
                  <a:lnTo>
                    <a:pt x="58838" y="558496"/>
                  </a:lnTo>
                  <a:lnTo>
                    <a:pt x="59392" y="556596"/>
                  </a:lnTo>
                  <a:lnTo>
                    <a:pt x="59861" y="553923"/>
                  </a:lnTo>
                  <a:lnTo>
                    <a:pt x="60066" y="553009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451152" y="6935253"/>
              <a:ext cx="540466" cy="21491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449875" y="7235694"/>
              <a:ext cx="520065" cy="34925"/>
            </a:xfrm>
            <a:custGeom>
              <a:avLst/>
              <a:gdLst/>
              <a:ahLst/>
              <a:cxnLst/>
              <a:rect l="l" t="t" r="r" b="b"/>
              <a:pathLst>
                <a:path w="520065" h="34925">
                  <a:moveTo>
                    <a:pt x="7746" y="12848"/>
                  </a:moveTo>
                  <a:lnTo>
                    <a:pt x="7535" y="12848"/>
                  </a:lnTo>
                  <a:lnTo>
                    <a:pt x="6971" y="13058"/>
                  </a:lnTo>
                  <a:lnTo>
                    <a:pt x="6480" y="12848"/>
                  </a:lnTo>
                  <a:lnTo>
                    <a:pt x="5989" y="12637"/>
                  </a:lnTo>
                  <a:lnTo>
                    <a:pt x="5556" y="12073"/>
                  </a:lnTo>
                  <a:lnTo>
                    <a:pt x="4797" y="11582"/>
                  </a:lnTo>
                  <a:lnTo>
                    <a:pt x="429" y="9551"/>
                  </a:lnTo>
                  <a:lnTo>
                    <a:pt x="214" y="9559"/>
                  </a:lnTo>
                  <a:lnTo>
                    <a:pt x="0" y="9567"/>
                  </a:lnTo>
                  <a:lnTo>
                    <a:pt x="120" y="9768"/>
                  </a:lnTo>
                  <a:lnTo>
                    <a:pt x="639" y="9948"/>
                  </a:lnTo>
                  <a:lnTo>
                    <a:pt x="1157" y="10127"/>
                  </a:lnTo>
                  <a:lnTo>
                    <a:pt x="2106" y="10400"/>
                  </a:lnTo>
                  <a:lnTo>
                    <a:pt x="3324" y="10635"/>
                  </a:lnTo>
                  <a:lnTo>
                    <a:pt x="4543" y="10870"/>
                  </a:lnTo>
                  <a:lnTo>
                    <a:pt x="6378" y="10921"/>
                  </a:lnTo>
                  <a:lnTo>
                    <a:pt x="7950" y="11355"/>
                  </a:lnTo>
                  <a:lnTo>
                    <a:pt x="9522" y="11788"/>
                  </a:lnTo>
                  <a:lnTo>
                    <a:pt x="11066" y="12565"/>
                  </a:lnTo>
                  <a:lnTo>
                    <a:pt x="12759" y="13234"/>
                  </a:lnTo>
                  <a:lnTo>
                    <a:pt x="14452" y="13904"/>
                  </a:lnTo>
                  <a:lnTo>
                    <a:pt x="16220" y="14699"/>
                  </a:lnTo>
                  <a:lnTo>
                    <a:pt x="18108" y="15373"/>
                  </a:lnTo>
                  <a:lnTo>
                    <a:pt x="19995" y="16047"/>
                  </a:lnTo>
                  <a:lnTo>
                    <a:pt x="21997" y="16717"/>
                  </a:lnTo>
                  <a:lnTo>
                    <a:pt x="24083" y="17279"/>
                  </a:lnTo>
                  <a:lnTo>
                    <a:pt x="26168" y="17841"/>
                  </a:lnTo>
                  <a:lnTo>
                    <a:pt x="28368" y="18123"/>
                  </a:lnTo>
                  <a:lnTo>
                    <a:pt x="30620" y="18744"/>
                  </a:lnTo>
                  <a:lnTo>
                    <a:pt x="32872" y="19365"/>
                  </a:lnTo>
                  <a:lnTo>
                    <a:pt x="35218" y="20249"/>
                  </a:lnTo>
                  <a:lnTo>
                    <a:pt x="37593" y="21004"/>
                  </a:lnTo>
                  <a:lnTo>
                    <a:pt x="39966" y="21761"/>
                  </a:lnTo>
                  <a:lnTo>
                    <a:pt x="42410" y="22585"/>
                  </a:lnTo>
                  <a:lnTo>
                    <a:pt x="44863" y="23279"/>
                  </a:lnTo>
                  <a:lnTo>
                    <a:pt x="59850" y="26558"/>
                  </a:lnTo>
                  <a:lnTo>
                    <a:pt x="62367" y="26937"/>
                  </a:lnTo>
                  <a:lnTo>
                    <a:pt x="64895" y="27218"/>
                  </a:lnTo>
                  <a:lnTo>
                    <a:pt x="67416" y="27449"/>
                  </a:lnTo>
                  <a:lnTo>
                    <a:pt x="69936" y="27681"/>
                  </a:lnTo>
                  <a:lnTo>
                    <a:pt x="72459" y="27826"/>
                  </a:lnTo>
                  <a:lnTo>
                    <a:pt x="74975" y="27944"/>
                  </a:lnTo>
                  <a:lnTo>
                    <a:pt x="77490" y="28061"/>
                  </a:lnTo>
                  <a:lnTo>
                    <a:pt x="80003" y="28115"/>
                  </a:lnTo>
                  <a:lnTo>
                    <a:pt x="82511" y="28155"/>
                  </a:lnTo>
                  <a:lnTo>
                    <a:pt x="85018" y="28197"/>
                  </a:lnTo>
                  <a:lnTo>
                    <a:pt x="87521" y="28195"/>
                  </a:lnTo>
                  <a:lnTo>
                    <a:pt x="90020" y="28190"/>
                  </a:lnTo>
                  <a:lnTo>
                    <a:pt x="92519" y="28185"/>
                  </a:lnTo>
                  <a:lnTo>
                    <a:pt x="95013" y="28157"/>
                  </a:lnTo>
                  <a:lnTo>
                    <a:pt x="97504" y="28130"/>
                  </a:lnTo>
                  <a:lnTo>
                    <a:pt x="99996" y="28104"/>
                  </a:lnTo>
                  <a:lnTo>
                    <a:pt x="102483" y="28066"/>
                  </a:lnTo>
                  <a:lnTo>
                    <a:pt x="104970" y="28033"/>
                  </a:lnTo>
                  <a:lnTo>
                    <a:pt x="107456" y="28000"/>
                  </a:lnTo>
                  <a:lnTo>
                    <a:pt x="109939" y="27964"/>
                  </a:lnTo>
                  <a:lnTo>
                    <a:pt x="112422" y="27934"/>
                  </a:lnTo>
                  <a:lnTo>
                    <a:pt x="127306" y="27790"/>
                  </a:lnTo>
                  <a:lnTo>
                    <a:pt x="129786" y="27773"/>
                  </a:lnTo>
                  <a:lnTo>
                    <a:pt x="132265" y="27760"/>
                  </a:lnTo>
                  <a:lnTo>
                    <a:pt x="134745" y="27750"/>
                  </a:lnTo>
                  <a:lnTo>
                    <a:pt x="137224" y="27739"/>
                  </a:lnTo>
                  <a:lnTo>
                    <a:pt x="149624" y="27718"/>
                  </a:lnTo>
                  <a:lnTo>
                    <a:pt x="152103" y="27716"/>
                  </a:lnTo>
                  <a:lnTo>
                    <a:pt x="154584" y="27716"/>
                  </a:lnTo>
                  <a:lnTo>
                    <a:pt x="157064" y="27716"/>
                  </a:lnTo>
                  <a:lnTo>
                    <a:pt x="159545" y="27716"/>
                  </a:lnTo>
                  <a:lnTo>
                    <a:pt x="162026" y="27717"/>
                  </a:lnTo>
                  <a:lnTo>
                    <a:pt x="164507" y="27718"/>
                  </a:lnTo>
                  <a:lnTo>
                    <a:pt x="166988" y="27720"/>
                  </a:lnTo>
                  <a:lnTo>
                    <a:pt x="169468" y="27721"/>
                  </a:lnTo>
                  <a:lnTo>
                    <a:pt x="171949" y="27723"/>
                  </a:lnTo>
                  <a:lnTo>
                    <a:pt x="174431" y="27724"/>
                  </a:lnTo>
                  <a:lnTo>
                    <a:pt x="176912" y="27725"/>
                  </a:lnTo>
                  <a:lnTo>
                    <a:pt x="179393" y="27727"/>
                  </a:lnTo>
                  <a:lnTo>
                    <a:pt x="181874" y="27728"/>
                  </a:lnTo>
                  <a:lnTo>
                    <a:pt x="184356" y="27730"/>
                  </a:lnTo>
                  <a:lnTo>
                    <a:pt x="186837" y="27730"/>
                  </a:lnTo>
                  <a:lnTo>
                    <a:pt x="189318" y="27732"/>
                  </a:lnTo>
                  <a:lnTo>
                    <a:pt x="191799" y="27732"/>
                  </a:lnTo>
                  <a:lnTo>
                    <a:pt x="194281" y="27733"/>
                  </a:lnTo>
                  <a:lnTo>
                    <a:pt x="196763" y="27734"/>
                  </a:lnTo>
                  <a:lnTo>
                    <a:pt x="199455" y="27523"/>
                  </a:lnTo>
                  <a:lnTo>
                    <a:pt x="201725" y="27735"/>
                  </a:lnTo>
                  <a:lnTo>
                    <a:pt x="203996" y="27946"/>
                  </a:lnTo>
                  <a:lnTo>
                    <a:pt x="205914" y="28509"/>
                  </a:lnTo>
                  <a:lnTo>
                    <a:pt x="207905" y="29002"/>
                  </a:lnTo>
                  <a:lnTo>
                    <a:pt x="209894" y="29493"/>
                  </a:lnTo>
                  <a:lnTo>
                    <a:pt x="211732" y="30136"/>
                  </a:lnTo>
                  <a:lnTo>
                    <a:pt x="213665" y="30685"/>
                  </a:lnTo>
                  <a:lnTo>
                    <a:pt x="215599" y="31233"/>
                  </a:lnTo>
                  <a:lnTo>
                    <a:pt x="217506" y="32018"/>
                  </a:lnTo>
                  <a:lnTo>
                    <a:pt x="219504" y="32291"/>
                  </a:lnTo>
                  <a:lnTo>
                    <a:pt x="221501" y="32563"/>
                  </a:lnTo>
                  <a:lnTo>
                    <a:pt x="223541" y="32442"/>
                  </a:lnTo>
                  <a:lnTo>
                    <a:pt x="225653" y="32319"/>
                  </a:lnTo>
                  <a:lnTo>
                    <a:pt x="227766" y="32197"/>
                  </a:lnTo>
                  <a:lnTo>
                    <a:pt x="229947" y="31854"/>
                  </a:lnTo>
                  <a:lnTo>
                    <a:pt x="232179" y="31554"/>
                  </a:lnTo>
                  <a:lnTo>
                    <a:pt x="234412" y="31255"/>
                  </a:lnTo>
                  <a:lnTo>
                    <a:pt x="236714" y="30860"/>
                  </a:lnTo>
                  <a:lnTo>
                    <a:pt x="239049" y="30522"/>
                  </a:lnTo>
                  <a:lnTo>
                    <a:pt x="241384" y="30185"/>
                  </a:lnTo>
                  <a:lnTo>
                    <a:pt x="243777" y="29832"/>
                  </a:lnTo>
                  <a:lnTo>
                    <a:pt x="246188" y="29533"/>
                  </a:lnTo>
                  <a:lnTo>
                    <a:pt x="263442" y="28009"/>
                  </a:lnTo>
                  <a:lnTo>
                    <a:pt x="266158" y="27685"/>
                  </a:lnTo>
                  <a:lnTo>
                    <a:pt x="268450" y="27806"/>
                  </a:lnTo>
                  <a:lnTo>
                    <a:pt x="270741" y="27925"/>
                  </a:lnTo>
                  <a:lnTo>
                    <a:pt x="272687" y="28433"/>
                  </a:lnTo>
                  <a:lnTo>
                    <a:pt x="274701" y="28881"/>
                  </a:lnTo>
                  <a:lnTo>
                    <a:pt x="276714" y="29327"/>
                  </a:lnTo>
                  <a:lnTo>
                    <a:pt x="278577" y="29953"/>
                  </a:lnTo>
                  <a:lnTo>
                    <a:pt x="280532" y="30488"/>
                  </a:lnTo>
                  <a:lnTo>
                    <a:pt x="282486" y="31024"/>
                  </a:lnTo>
                  <a:lnTo>
                    <a:pt x="284413" y="31602"/>
                  </a:lnTo>
                  <a:lnTo>
                    <a:pt x="286428" y="32090"/>
                  </a:lnTo>
                  <a:lnTo>
                    <a:pt x="288442" y="32578"/>
                  </a:lnTo>
                  <a:lnTo>
                    <a:pt x="290494" y="33035"/>
                  </a:lnTo>
                  <a:lnTo>
                    <a:pt x="292618" y="33416"/>
                  </a:lnTo>
                  <a:lnTo>
                    <a:pt x="294741" y="33797"/>
                  </a:lnTo>
                  <a:lnTo>
                    <a:pt x="297141" y="34327"/>
                  </a:lnTo>
                  <a:lnTo>
                    <a:pt x="299169" y="34379"/>
                  </a:lnTo>
                  <a:lnTo>
                    <a:pt x="301197" y="34432"/>
                  </a:lnTo>
                  <a:lnTo>
                    <a:pt x="302941" y="34063"/>
                  </a:lnTo>
                  <a:lnTo>
                    <a:pt x="304787" y="33731"/>
                  </a:lnTo>
                  <a:lnTo>
                    <a:pt x="306633" y="33399"/>
                  </a:lnTo>
                  <a:lnTo>
                    <a:pt x="308385" y="32855"/>
                  </a:lnTo>
                  <a:lnTo>
                    <a:pt x="310249" y="32387"/>
                  </a:lnTo>
                  <a:lnTo>
                    <a:pt x="312112" y="31920"/>
                  </a:lnTo>
                  <a:lnTo>
                    <a:pt x="313992" y="31381"/>
                  </a:lnTo>
                  <a:lnTo>
                    <a:pt x="315969" y="30925"/>
                  </a:lnTo>
                  <a:lnTo>
                    <a:pt x="335627" y="28046"/>
                  </a:lnTo>
                  <a:lnTo>
                    <a:pt x="337984" y="27876"/>
                  </a:lnTo>
                  <a:lnTo>
                    <a:pt x="350215" y="27495"/>
                  </a:lnTo>
                  <a:lnTo>
                    <a:pt x="352691" y="27458"/>
                  </a:lnTo>
                  <a:lnTo>
                    <a:pt x="355193" y="27451"/>
                  </a:lnTo>
                  <a:lnTo>
                    <a:pt x="357693" y="27448"/>
                  </a:lnTo>
                  <a:lnTo>
                    <a:pt x="360194" y="27444"/>
                  </a:lnTo>
                  <a:lnTo>
                    <a:pt x="362707" y="27248"/>
                  </a:lnTo>
                  <a:lnTo>
                    <a:pt x="365215" y="27473"/>
                  </a:lnTo>
                  <a:lnTo>
                    <a:pt x="367724" y="27698"/>
                  </a:lnTo>
                  <a:lnTo>
                    <a:pt x="370237" y="28495"/>
                  </a:lnTo>
                  <a:lnTo>
                    <a:pt x="372746" y="28796"/>
                  </a:lnTo>
                  <a:lnTo>
                    <a:pt x="375253" y="29097"/>
                  </a:lnTo>
                  <a:lnTo>
                    <a:pt x="377762" y="29200"/>
                  </a:lnTo>
                  <a:lnTo>
                    <a:pt x="380265" y="29277"/>
                  </a:lnTo>
                  <a:lnTo>
                    <a:pt x="382768" y="29354"/>
                  </a:lnTo>
                  <a:lnTo>
                    <a:pt x="385269" y="29304"/>
                  </a:lnTo>
                  <a:lnTo>
                    <a:pt x="387766" y="29255"/>
                  </a:lnTo>
                  <a:lnTo>
                    <a:pt x="390263" y="29207"/>
                  </a:lnTo>
                  <a:lnTo>
                    <a:pt x="392758" y="29089"/>
                  </a:lnTo>
                  <a:lnTo>
                    <a:pt x="395249" y="28986"/>
                  </a:lnTo>
                  <a:lnTo>
                    <a:pt x="397740" y="28884"/>
                  </a:lnTo>
                  <a:lnTo>
                    <a:pt x="400229" y="28752"/>
                  </a:lnTo>
                  <a:lnTo>
                    <a:pt x="402716" y="28639"/>
                  </a:lnTo>
                  <a:lnTo>
                    <a:pt x="405202" y="28527"/>
                  </a:lnTo>
                  <a:lnTo>
                    <a:pt x="407686" y="28410"/>
                  </a:lnTo>
                  <a:lnTo>
                    <a:pt x="410171" y="28312"/>
                  </a:lnTo>
                  <a:lnTo>
                    <a:pt x="432500" y="27752"/>
                  </a:lnTo>
                  <a:lnTo>
                    <a:pt x="434981" y="27723"/>
                  </a:lnTo>
                  <a:lnTo>
                    <a:pt x="437460" y="27706"/>
                  </a:lnTo>
                  <a:lnTo>
                    <a:pt x="439941" y="27692"/>
                  </a:lnTo>
                  <a:lnTo>
                    <a:pt x="442421" y="27678"/>
                  </a:lnTo>
                  <a:lnTo>
                    <a:pt x="444901" y="27673"/>
                  </a:lnTo>
                  <a:lnTo>
                    <a:pt x="447381" y="27669"/>
                  </a:lnTo>
                  <a:lnTo>
                    <a:pt x="449862" y="27665"/>
                  </a:lnTo>
                  <a:lnTo>
                    <a:pt x="452552" y="27878"/>
                  </a:lnTo>
                  <a:lnTo>
                    <a:pt x="454823" y="27669"/>
                  </a:lnTo>
                  <a:lnTo>
                    <a:pt x="457093" y="27460"/>
                  </a:lnTo>
                  <a:lnTo>
                    <a:pt x="459010" y="26902"/>
                  </a:lnTo>
                  <a:lnTo>
                    <a:pt x="460999" y="26415"/>
                  </a:lnTo>
                  <a:lnTo>
                    <a:pt x="462989" y="25928"/>
                  </a:lnTo>
                  <a:lnTo>
                    <a:pt x="464826" y="25290"/>
                  </a:lnTo>
                  <a:lnTo>
                    <a:pt x="466759" y="24747"/>
                  </a:lnTo>
                  <a:lnTo>
                    <a:pt x="468693" y="24203"/>
                  </a:lnTo>
                  <a:lnTo>
                    <a:pt x="470599" y="23634"/>
                  </a:lnTo>
                  <a:lnTo>
                    <a:pt x="472597" y="23155"/>
                  </a:lnTo>
                  <a:lnTo>
                    <a:pt x="485272" y="20963"/>
                  </a:lnTo>
                  <a:lnTo>
                    <a:pt x="487505" y="20716"/>
                  </a:lnTo>
                  <a:lnTo>
                    <a:pt x="489808" y="20539"/>
                  </a:lnTo>
                  <a:lnTo>
                    <a:pt x="492142" y="20393"/>
                  </a:lnTo>
                  <a:lnTo>
                    <a:pt x="494477" y="20249"/>
                  </a:lnTo>
                  <a:lnTo>
                    <a:pt x="497082" y="20372"/>
                  </a:lnTo>
                  <a:lnTo>
                    <a:pt x="499282" y="20091"/>
                  </a:lnTo>
                  <a:lnTo>
                    <a:pt x="501482" y="19811"/>
                  </a:lnTo>
                  <a:lnTo>
                    <a:pt x="503373" y="19221"/>
                  </a:lnTo>
                  <a:lnTo>
                    <a:pt x="505342" y="18709"/>
                  </a:lnTo>
                  <a:lnTo>
                    <a:pt x="507312" y="18198"/>
                  </a:lnTo>
                  <a:lnTo>
                    <a:pt x="509368" y="17772"/>
                  </a:lnTo>
                  <a:lnTo>
                    <a:pt x="511099" y="17021"/>
                  </a:lnTo>
                  <a:lnTo>
                    <a:pt x="518998" y="10031"/>
                  </a:lnTo>
                  <a:lnTo>
                    <a:pt x="519673" y="8647"/>
                  </a:lnTo>
                  <a:lnTo>
                    <a:pt x="519957" y="7153"/>
                  </a:lnTo>
                  <a:lnTo>
                    <a:pt x="519774" y="5894"/>
                  </a:lnTo>
                  <a:lnTo>
                    <a:pt x="519592" y="4635"/>
                  </a:lnTo>
                  <a:lnTo>
                    <a:pt x="518695" y="3459"/>
                  </a:lnTo>
                  <a:lnTo>
                    <a:pt x="517904" y="2477"/>
                  </a:lnTo>
                  <a:lnTo>
                    <a:pt x="517113" y="1494"/>
                  </a:lnTo>
                  <a:lnTo>
                    <a:pt x="515508" y="413"/>
                  </a:lnTo>
                  <a:lnTo>
                    <a:pt x="515029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18571" y="7343127"/>
              <a:ext cx="76210" cy="13115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065384" y="6947743"/>
              <a:ext cx="85725" cy="506095"/>
            </a:xfrm>
            <a:custGeom>
              <a:avLst/>
              <a:gdLst/>
              <a:ahLst/>
              <a:cxnLst/>
              <a:rect l="l" t="t" r="r" b="b"/>
              <a:pathLst>
                <a:path w="85725" h="506095">
                  <a:moveTo>
                    <a:pt x="10085" y="10484"/>
                  </a:moveTo>
                  <a:lnTo>
                    <a:pt x="10085" y="10273"/>
                  </a:lnTo>
                  <a:lnTo>
                    <a:pt x="10296" y="9711"/>
                  </a:lnTo>
                  <a:lnTo>
                    <a:pt x="10085" y="9218"/>
                  </a:lnTo>
                  <a:lnTo>
                    <a:pt x="9874" y="8727"/>
                  </a:lnTo>
                  <a:lnTo>
                    <a:pt x="9311" y="8294"/>
                  </a:lnTo>
                  <a:lnTo>
                    <a:pt x="8820" y="7535"/>
                  </a:lnTo>
                  <a:lnTo>
                    <a:pt x="8328" y="6777"/>
                  </a:lnTo>
                  <a:lnTo>
                    <a:pt x="7895" y="5639"/>
                  </a:lnTo>
                  <a:lnTo>
                    <a:pt x="7136" y="4664"/>
                  </a:lnTo>
                  <a:lnTo>
                    <a:pt x="6377" y="3690"/>
                  </a:lnTo>
                  <a:lnTo>
                    <a:pt x="5240" y="2393"/>
                  </a:lnTo>
                  <a:lnTo>
                    <a:pt x="4265" y="1688"/>
                  </a:lnTo>
                  <a:lnTo>
                    <a:pt x="3290" y="981"/>
                  </a:lnTo>
                  <a:lnTo>
                    <a:pt x="1994" y="669"/>
                  </a:lnTo>
                  <a:lnTo>
                    <a:pt x="1288" y="429"/>
                  </a:lnTo>
                  <a:lnTo>
                    <a:pt x="582" y="188"/>
                  </a:lnTo>
                  <a:lnTo>
                    <a:pt x="59" y="0"/>
                  </a:lnTo>
                  <a:lnTo>
                    <a:pt x="30" y="244"/>
                  </a:lnTo>
                  <a:lnTo>
                    <a:pt x="0" y="487"/>
                  </a:lnTo>
                  <a:lnTo>
                    <a:pt x="374" y="1237"/>
                  </a:lnTo>
                  <a:lnTo>
                    <a:pt x="1110" y="1892"/>
                  </a:lnTo>
                  <a:lnTo>
                    <a:pt x="1844" y="2547"/>
                  </a:lnTo>
                  <a:lnTo>
                    <a:pt x="3237" y="3216"/>
                  </a:lnTo>
                  <a:lnTo>
                    <a:pt x="4441" y="4176"/>
                  </a:lnTo>
                  <a:lnTo>
                    <a:pt x="5644" y="5137"/>
                  </a:lnTo>
                  <a:lnTo>
                    <a:pt x="6887" y="6496"/>
                  </a:lnTo>
                  <a:lnTo>
                    <a:pt x="8332" y="7657"/>
                  </a:lnTo>
                  <a:lnTo>
                    <a:pt x="9776" y="8818"/>
                  </a:lnTo>
                  <a:lnTo>
                    <a:pt x="11576" y="9869"/>
                  </a:lnTo>
                  <a:lnTo>
                    <a:pt x="13106" y="11143"/>
                  </a:lnTo>
                  <a:lnTo>
                    <a:pt x="14636" y="12417"/>
                  </a:lnTo>
                  <a:lnTo>
                    <a:pt x="15987" y="13979"/>
                  </a:lnTo>
                  <a:lnTo>
                    <a:pt x="17510" y="15306"/>
                  </a:lnTo>
                  <a:lnTo>
                    <a:pt x="19033" y="16631"/>
                  </a:lnTo>
                  <a:lnTo>
                    <a:pt x="20774" y="17761"/>
                  </a:lnTo>
                  <a:lnTo>
                    <a:pt x="22247" y="19098"/>
                  </a:lnTo>
                  <a:lnTo>
                    <a:pt x="23719" y="20435"/>
                  </a:lnTo>
                  <a:lnTo>
                    <a:pt x="24936" y="21789"/>
                  </a:lnTo>
                  <a:lnTo>
                    <a:pt x="26344" y="23326"/>
                  </a:lnTo>
                  <a:lnTo>
                    <a:pt x="27751" y="24863"/>
                  </a:lnTo>
                  <a:lnTo>
                    <a:pt x="29133" y="26733"/>
                  </a:lnTo>
                  <a:lnTo>
                    <a:pt x="30690" y="28319"/>
                  </a:lnTo>
                  <a:lnTo>
                    <a:pt x="32247" y="29905"/>
                  </a:lnTo>
                  <a:lnTo>
                    <a:pt x="34109" y="31293"/>
                  </a:lnTo>
                  <a:lnTo>
                    <a:pt x="35688" y="32846"/>
                  </a:lnTo>
                  <a:lnTo>
                    <a:pt x="37266" y="34398"/>
                  </a:lnTo>
                  <a:lnTo>
                    <a:pt x="38630" y="35941"/>
                  </a:lnTo>
                  <a:lnTo>
                    <a:pt x="40161" y="37634"/>
                  </a:lnTo>
                  <a:lnTo>
                    <a:pt x="41693" y="39328"/>
                  </a:lnTo>
                  <a:lnTo>
                    <a:pt x="43419" y="41109"/>
                  </a:lnTo>
                  <a:lnTo>
                    <a:pt x="44878" y="43006"/>
                  </a:lnTo>
                  <a:lnTo>
                    <a:pt x="46337" y="44905"/>
                  </a:lnTo>
                  <a:lnTo>
                    <a:pt x="47529" y="46922"/>
                  </a:lnTo>
                  <a:lnTo>
                    <a:pt x="48914" y="49022"/>
                  </a:lnTo>
                  <a:lnTo>
                    <a:pt x="50300" y="51121"/>
                  </a:lnTo>
                  <a:lnTo>
                    <a:pt x="51866" y="53337"/>
                  </a:lnTo>
                  <a:lnTo>
                    <a:pt x="53189" y="55602"/>
                  </a:lnTo>
                  <a:lnTo>
                    <a:pt x="54514" y="57867"/>
                  </a:lnTo>
                  <a:lnTo>
                    <a:pt x="55579" y="60227"/>
                  </a:lnTo>
                  <a:lnTo>
                    <a:pt x="56858" y="62611"/>
                  </a:lnTo>
                  <a:lnTo>
                    <a:pt x="58137" y="64996"/>
                  </a:lnTo>
                  <a:lnTo>
                    <a:pt x="59614" y="67237"/>
                  </a:lnTo>
                  <a:lnTo>
                    <a:pt x="60864" y="69909"/>
                  </a:lnTo>
                  <a:lnTo>
                    <a:pt x="62114" y="72581"/>
                  </a:lnTo>
                  <a:lnTo>
                    <a:pt x="63124" y="75648"/>
                  </a:lnTo>
                  <a:lnTo>
                    <a:pt x="64358" y="78641"/>
                  </a:lnTo>
                  <a:lnTo>
                    <a:pt x="65593" y="81635"/>
                  </a:lnTo>
                  <a:lnTo>
                    <a:pt x="67042" y="84804"/>
                  </a:lnTo>
                  <a:lnTo>
                    <a:pt x="68268" y="87872"/>
                  </a:lnTo>
                  <a:lnTo>
                    <a:pt x="69495" y="90940"/>
                  </a:lnTo>
                  <a:lnTo>
                    <a:pt x="70707" y="93832"/>
                  </a:lnTo>
                  <a:lnTo>
                    <a:pt x="71721" y="97048"/>
                  </a:lnTo>
                  <a:lnTo>
                    <a:pt x="72737" y="100264"/>
                  </a:lnTo>
                  <a:lnTo>
                    <a:pt x="73411" y="103792"/>
                  </a:lnTo>
                  <a:lnTo>
                    <a:pt x="74359" y="107167"/>
                  </a:lnTo>
                  <a:lnTo>
                    <a:pt x="75307" y="110544"/>
                  </a:lnTo>
                  <a:lnTo>
                    <a:pt x="76443" y="113789"/>
                  </a:lnTo>
                  <a:lnTo>
                    <a:pt x="77406" y="117304"/>
                  </a:lnTo>
                  <a:lnTo>
                    <a:pt x="84078" y="156074"/>
                  </a:lnTo>
                  <a:lnTo>
                    <a:pt x="85134" y="193508"/>
                  </a:lnTo>
                  <a:lnTo>
                    <a:pt x="85108" y="197590"/>
                  </a:lnTo>
                  <a:lnTo>
                    <a:pt x="85084" y="201810"/>
                  </a:lnTo>
                  <a:lnTo>
                    <a:pt x="85059" y="206033"/>
                  </a:lnTo>
                  <a:lnTo>
                    <a:pt x="85013" y="210533"/>
                  </a:lnTo>
                  <a:lnTo>
                    <a:pt x="84972" y="214724"/>
                  </a:lnTo>
                  <a:lnTo>
                    <a:pt x="84932" y="218914"/>
                  </a:lnTo>
                  <a:lnTo>
                    <a:pt x="84883" y="222859"/>
                  </a:lnTo>
                  <a:lnTo>
                    <a:pt x="84840" y="226955"/>
                  </a:lnTo>
                  <a:lnTo>
                    <a:pt x="84798" y="231050"/>
                  </a:lnTo>
                  <a:lnTo>
                    <a:pt x="84756" y="235101"/>
                  </a:lnTo>
                  <a:lnTo>
                    <a:pt x="84720" y="239296"/>
                  </a:lnTo>
                  <a:lnTo>
                    <a:pt x="84685" y="243492"/>
                  </a:lnTo>
                  <a:lnTo>
                    <a:pt x="84653" y="247961"/>
                  </a:lnTo>
                  <a:lnTo>
                    <a:pt x="84627" y="252126"/>
                  </a:lnTo>
                  <a:lnTo>
                    <a:pt x="84601" y="256291"/>
                  </a:lnTo>
                  <a:lnTo>
                    <a:pt x="84791" y="260209"/>
                  </a:lnTo>
                  <a:lnTo>
                    <a:pt x="84563" y="264283"/>
                  </a:lnTo>
                  <a:lnTo>
                    <a:pt x="84335" y="268358"/>
                  </a:lnTo>
                  <a:lnTo>
                    <a:pt x="83760" y="272391"/>
                  </a:lnTo>
                  <a:lnTo>
                    <a:pt x="83260" y="276571"/>
                  </a:lnTo>
                  <a:lnTo>
                    <a:pt x="82758" y="280750"/>
                  </a:lnTo>
                  <a:lnTo>
                    <a:pt x="82109" y="284998"/>
                  </a:lnTo>
                  <a:lnTo>
                    <a:pt x="81557" y="289363"/>
                  </a:lnTo>
                  <a:lnTo>
                    <a:pt x="79230" y="311225"/>
                  </a:lnTo>
                  <a:lnTo>
                    <a:pt x="78651" y="315459"/>
                  </a:lnTo>
                  <a:lnTo>
                    <a:pt x="78073" y="319694"/>
                  </a:lnTo>
                  <a:lnTo>
                    <a:pt x="77211" y="323872"/>
                  </a:lnTo>
                  <a:lnTo>
                    <a:pt x="76472" y="328172"/>
                  </a:lnTo>
                  <a:lnTo>
                    <a:pt x="75734" y="332473"/>
                  </a:lnTo>
                  <a:lnTo>
                    <a:pt x="75124" y="337029"/>
                  </a:lnTo>
                  <a:lnTo>
                    <a:pt x="74221" y="341265"/>
                  </a:lnTo>
                  <a:lnTo>
                    <a:pt x="73317" y="345500"/>
                  </a:lnTo>
                  <a:lnTo>
                    <a:pt x="72094" y="349470"/>
                  </a:lnTo>
                  <a:lnTo>
                    <a:pt x="71050" y="353586"/>
                  </a:lnTo>
                  <a:lnTo>
                    <a:pt x="70007" y="357702"/>
                  </a:lnTo>
                  <a:lnTo>
                    <a:pt x="68895" y="361970"/>
                  </a:lnTo>
                  <a:lnTo>
                    <a:pt x="67959" y="365959"/>
                  </a:lnTo>
                  <a:lnTo>
                    <a:pt x="67023" y="369947"/>
                  </a:lnTo>
                  <a:lnTo>
                    <a:pt x="66368" y="373639"/>
                  </a:lnTo>
                  <a:lnTo>
                    <a:pt x="65433" y="377518"/>
                  </a:lnTo>
                  <a:lnTo>
                    <a:pt x="64499" y="381399"/>
                  </a:lnTo>
                  <a:lnTo>
                    <a:pt x="63339" y="385440"/>
                  </a:lnTo>
                  <a:lnTo>
                    <a:pt x="62354" y="389238"/>
                  </a:lnTo>
                  <a:lnTo>
                    <a:pt x="61368" y="393037"/>
                  </a:lnTo>
                  <a:lnTo>
                    <a:pt x="60365" y="396777"/>
                  </a:lnTo>
                  <a:lnTo>
                    <a:pt x="59521" y="400311"/>
                  </a:lnTo>
                  <a:lnTo>
                    <a:pt x="58677" y="403845"/>
                  </a:lnTo>
                  <a:lnTo>
                    <a:pt x="58133" y="407220"/>
                  </a:lnTo>
                  <a:lnTo>
                    <a:pt x="57294" y="410443"/>
                  </a:lnTo>
                  <a:lnTo>
                    <a:pt x="56453" y="413666"/>
                  </a:lnTo>
                  <a:lnTo>
                    <a:pt x="55388" y="416496"/>
                  </a:lnTo>
                  <a:lnTo>
                    <a:pt x="54481" y="419648"/>
                  </a:lnTo>
                  <a:lnTo>
                    <a:pt x="53575" y="422800"/>
                  </a:lnTo>
                  <a:lnTo>
                    <a:pt x="52640" y="426142"/>
                  </a:lnTo>
                  <a:lnTo>
                    <a:pt x="51855" y="429355"/>
                  </a:lnTo>
                  <a:lnTo>
                    <a:pt x="51070" y="432568"/>
                  </a:lnTo>
                  <a:lnTo>
                    <a:pt x="50571" y="435809"/>
                  </a:lnTo>
                  <a:lnTo>
                    <a:pt x="49769" y="438929"/>
                  </a:lnTo>
                  <a:lnTo>
                    <a:pt x="48966" y="442048"/>
                  </a:lnTo>
                  <a:lnTo>
                    <a:pt x="47927" y="445110"/>
                  </a:lnTo>
                  <a:lnTo>
                    <a:pt x="47041" y="448074"/>
                  </a:lnTo>
                  <a:lnTo>
                    <a:pt x="46156" y="451039"/>
                  </a:lnTo>
                  <a:lnTo>
                    <a:pt x="45233" y="453911"/>
                  </a:lnTo>
                  <a:lnTo>
                    <a:pt x="44456" y="456715"/>
                  </a:lnTo>
                  <a:lnTo>
                    <a:pt x="43681" y="459520"/>
                  </a:lnTo>
                  <a:lnTo>
                    <a:pt x="42973" y="462232"/>
                  </a:lnTo>
                  <a:lnTo>
                    <a:pt x="42383" y="464901"/>
                  </a:lnTo>
                  <a:lnTo>
                    <a:pt x="41793" y="467571"/>
                  </a:lnTo>
                  <a:lnTo>
                    <a:pt x="41314" y="470163"/>
                  </a:lnTo>
                  <a:lnTo>
                    <a:pt x="40918" y="472733"/>
                  </a:lnTo>
                  <a:lnTo>
                    <a:pt x="40521" y="475304"/>
                  </a:lnTo>
                  <a:lnTo>
                    <a:pt x="40237" y="477818"/>
                  </a:lnTo>
                  <a:lnTo>
                    <a:pt x="40005" y="480323"/>
                  </a:lnTo>
                  <a:lnTo>
                    <a:pt x="39773" y="482828"/>
                  </a:lnTo>
                  <a:lnTo>
                    <a:pt x="39846" y="485508"/>
                  </a:lnTo>
                  <a:lnTo>
                    <a:pt x="39524" y="487766"/>
                  </a:lnTo>
                  <a:lnTo>
                    <a:pt x="39203" y="490024"/>
                  </a:lnTo>
                  <a:lnTo>
                    <a:pt x="38598" y="491910"/>
                  </a:lnTo>
                  <a:lnTo>
                    <a:pt x="38075" y="493871"/>
                  </a:lnTo>
                  <a:lnTo>
                    <a:pt x="37553" y="495832"/>
                  </a:lnTo>
                  <a:lnTo>
                    <a:pt x="36713" y="497844"/>
                  </a:lnTo>
                  <a:lnTo>
                    <a:pt x="36390" y="499534"/>
                  </a:lnTo>
                  <a:lnTo>
                    <a:pt x="36066" y="501224"/>
                  </a:lnTo>
                  <a:lnTo>
                    <a:pt x="36094" y="502956"/>
                  </a:lnTo>
                  <a:lnTo>
                    <a:pt x="36136" y="504014"/>
                  </a:lnTo>
                  <a:lnTo>
                    <a:pt x="36179" y="505070"/>
                  </a:lnTo>
                  <a:lnTo>
                    <a:pt x="36425" y="505736"/>
                  </a:lnTo>
                  <a:lnTo>
                    <a:pt x="36643" y="505875"/>
                  </a:lnTo>
                  <a:lnTo>
                    <a:pt x="36861" y="506013"/>
                  </a:lnTo>
                  <a:lnTo>
                    <a:pt x="37175" y="505611"/>
                  </a:lnTo>
                  <a:lnTo>
                    <a:pt x="37444" y="504845"/>
                  </a:lnTo>
                  <a:lnTo>
                    <a:pt x="37712" y="504078"/>
                  </a:lnTo>
                  <a:lnTo>
                    <a:pt x="38006" y="502788"/>
                  </a:lnTo>
                  <a:lnTo>
                    <a:pt x="38255" y="501277"/>
                  </a:lnTo>
                  <a:lnTo>
                    <a:pt x="38503" y="499768"/>
                  </a:lnTo>
                  <a:lnTo>
                    <a:pt x="38737" y="497831"/>
                  </a:lnTo>
                  <a:lnTo>
                    <a:pt x="38933" y="495785"/>
                  </a:lnTo>
                  <a:lnTo>
                    <a:pt x="39129" y="493738"/>
                  </a:lnTo>
                  <a:lnTo>
                    <a:pt x="39083" y="491174"/>
                  </a:lnTo>
                  <a:lnTo>
                    <a:pt x="39430" y="488996"/>
                  </a:lnTo>
                  <a:lnTo>
                    <a:pt x="39778" y="486818"/>
                  </a:lnTo>
                  <a:lnTo>
                    <a:pt x="40443" y="484799"/>
                  </a:lnTo>
                  <a:lnTo>
                    <a:pt x="41017" y="482713"/>
                  </a:lnTo>
                  <a:lnTo>
                    <a:pt x="41592" y="480629"/>
                  </a:lnTo>
                  <a:lnTo>
                    <a:pt x="42289" y="478593"/>
                  </a:lnTo>
                  <a:lnTo>
                    <a:pt x="42880" y="476487"/>
                  </a:lnTo>
                  <a:lnTo>
                    <a:pt x="45871" y="463410"/>
                  </a:lnTo>
                  <a:lnTo>
                    <a:pt x="46239" y="461143"/>
                  </a:lnTo>
                  <a:lnTo>
                    <a:pt x="46529" y="458823"/>
                  </a:lnTo>
                  <a:lnTo>
                    <a:pt x="46769" y="456474"/>
                  </a:lnTo>
                  <a:lnTo>
                    <a:pt x="47008" y="454126"/>
                  </a:lnTo>
                  <a:lnTo>
                    <a:pt x="47652" y="434214"/>
                  </a:lnTo>
                  <a:lnTo>
                    <a:pt x="47666" y="43291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250205" y="7156922"/>
              <a:ext cx="144350" cy="6455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7506865" y="7025013"/>
              <a:ext cx="22860" cy="280670"/>
            </a:xfrm>
            <a:custGeom>
              <a:avLst/>
              <a:gdLst/>
              <a:ahLst/>
              <a:cxnLst/>
              <a:rect l="l" t="t" r="r" b="b"/>
              <a:pathLst>
                <a:path w="22859" h="280670">
                  <a:moveTo>
                    <a:pt x="22685" y="210"/>
                  </a:moveTo>
                  <a:lnTo>
                    <a:pt x="22474" y="210"/>
                  </a:lnTo>
                  <a:lnTo>
                    <a:pt x="21911" y="0"/>
                  </a:lnTo>
                  <a:lnTo>
                    <a:pt x="21419" y="210"/>
                  </a:lnTo>
                  <a:lnTo>
                    <a:pt x="18130" y="4424"/>
                  </a:lnTo>
                  <a:lnTo>
                    <a:pt x="17646" y="5674"/>
                  </a:lnTo>
                  <a:lnTo>
                    <a:pt x="15343" y="21594"/>
                  </a:lnTo>
                  <a:lnTo>
                    <a:pt x="15196" y="23945"/>
                  </a:lnTo>
                  <a:lnTo>
                    <a:pt x="15109" y="26226"/>
                  </a:lnTo>
                  <a:lnTo>
                    <a:pt x="15038" y="28935"/>
                  </a:lnTo>
                  <a:lnTo>
                    <a:pt x="14968" y="31643"/>
                  </a:lnTo>
                  <a:lnTo>
                    <a:pt x="15151" y="34786"/>
                  </a:lnTo>
                  <a:lnTo>
                    <a:pt x="14920" y="37846"/>
                  </a:lnTo>
                  <a:lnTo>
                    <a:pt x="14689" y="40906"/>
                  </a:lnTo>
                  <a:lnTo>
                    <a:pt x="14134" y="43945"/>
                  </a:lnTo>
                  <a:lnTo>
                    <a:pt x="13650" y="47292"/>
                  </a:lnTo>
                  <a:lnTo>
                    <a:pt x="13166" y="50641"/>
                  </a:lnTo>
                  <a:lnTo>
                    <a:pt x="12547" y="54377"/>
                  </a:lnTo>
                  <a:lnTo>
                    <a:pt x="12020" y="57932"/>
                  </a:lnTo>
                  <a:lnTo>
                    <a:pt x="11493" y="61487"/>
                  </a:lnTo>
                  <a:lnTo>
                    <a:pt x="10946" y="64937"/>
                  </a:lnTo>
                  <a:lnTo>
                    <a:pt x="10486" y="68625"/>
                  </a:lnTo>
                  <a:lnTo>
                    <a:pt x="10027" y="72312"/>
                  </a:lnTo>
                  <a:lnTo>
                    <a:pt x="9611" y="76087"/>
                  </a:lnTo>
                  <a:lnTo>
                    <a:pt x="9262" y="80057"/>
                  </a:lnTo>
                  <a:lnTo>
                    <a:pt x="8915" y="84028"/>
                  </a:lnTo>
                  <a:lnTo>
                    <a:pt x="8634" y="88378"/>
                  </a:lnTo>
                  <a:lnTo>
                    <a:pt x="8401" y="92447"/>
                  </a:lnTo>
                  <a:lnTo>
                    <a:pt x="8169" y="96517"/>
                  </a:lnTo>
                  <a:lnTo>
                    <a:pt x="8004" y="100414"/>
                  </a:lnTo>
                  <a:lnTo>
                    <a:pt x="7868" y="104475"/>
                  </a:lnTo>
                  <a:lnTo>
                    <a:pt x="7732" y="108535"/>
                  </a:lnTo>
                  <a:lnTo>
                    <a:pt x="7653" y="112599"/>
                  </a:lnTo>
                  <a:lnTo>
                    <a:pt x="7589" y="116807"/>
                  </a:lnTo>
                  <a:lnTo>
                    <a:pt x="7525" y="121016"/>
                  </a:lnTo>
                  <a:lnTo>
                    <a:pt x="7713" y="125316"/>
                  </a:lnTo>
                  <a:lnTo>
                    <a:pt x="7485" y="129727"/>
                  </a:lnTo>
                  <a:lnTo>
                    <a:pt x="7256" y="134138"/>
                  </a:lnTo>
                  <a:lnTo>
                    <a:pt x="6702" y="138879"/>
                  </a:lnTo>
                  <a:lnTo>
                    <a:pt x="6220" y="143274"/>
                  </a:lnTo>
                  <a:lnTo>
                    <a:pt x="5737" y="147670"/>
                  </a:lnTo>
                  <a:lnTo>
                    <a:pt x="5118" y="151826"/>
                  </a:lnTo>
                  <a:lnTo>
                    <a:pt x="4590" y="156099"/>
                  </a:lnTo>
                  <a:lnTo>
                    <a:pt x="4062" y="160372"/>
                  </a:lnTo>
                  <a:lnTo>
                    <a:pt x="3515" y="164794"/>
                  </a:lnTo>
                  <a:lnTo>
                    <a:pt x="3054" y="168912"/>
                  </a:lnTo>
                  <a:lnTo>
                    <a:pt x="427" y="202273"/>
                  </a:lnTo>
                  <a:lnTo>
                    <a:pt x="290" y="205783"/>
                  </a:lnTo>
                  <a:lnTo>
                    <a:pt x="210" y="209244"/>
                  </a:lnTo>
                  <a:lnTo>
                    <a:pt x="146" y="212545"/>
                  </a:lnTo>
                  <a:lnTo>
                    <a:pt x="81" y="215847"/>
                  </a:lnTo>
                  <a:lnTo>
                    <a:pt x="58" y="219023"/>
                  </a:lnTo>
                  <a:lnTo>
                    <a:pt x="41" y="222079"/>
                  </a:lnTo>
                  <a:lnTo>
                    <a:pt x="23" y="225137"/>
                  </a:lnTo>
                  <a:lnTo>
                    <a:pt x="32" y="228051"/>
                  </a:lnTo>
                  <a:lnTo>
                    <a:pt x="41" y="230889"/>
                  </a:lnTo>
                  <a:lnTo>
                    <a:pt x="49" y="233727"/>
                  </a:lnTo>
                  <a:lnTo>
                    <a:pt x="73" y="236438"/>
                  </a:lnTo>
                  <a:lnTo>
                    <a:pt x="93" y="239105"/>
                  </a:lnTo>
                  <a:lnTo>
                    <a:pt x="114" y="241772"/>
                  </a:lnTo>
                  <a:lnTo>
                    <a:pt x="141" y="244342"/>
                  </a:lnTo>
                  <a:lnTo>
                    <a:pt x="164" y="246891"/>
                  </a:lnTo>
                  <a:lnTo>
                    <a:pt x="187" y="249442"/>
                  </a:lnTo>
                  <a:lnTo>
                    <a:pt x="0" y="252138"/>
                  </a:lnTo>
                  <a:lnTo>
                    <a:pt x="231" y="254406"/>
                  </a:lnTo>
                  <a:lnTo>
                    <a:pt x="462" y="256675"/>
                  </a:lnTo>
                  <a:lnTo>
                    <a:pt x="1044" y="258553"/>
                  </a:lnTo>
                  <a:lnTo>
                    <a:pt x="1551" y="260507"/>
                  </a:lnTo>
                  <a:lnTo>
                    <a:pt x="2058" y="262461"/>
                  </a:lnTo>
                  <a:lnTo>
                    <a:pt x="2713" y="264244"/>
                  </a:lnTo>
                  <a:lnTo>
                    <a:pt x="3272" y="266130"/>
                  </a:lnTo>
                  <a:lnTo>
                    <a:pt x="3831" y="268016"/>
                  </a:lnTo>
                  <a:lnTo>
                    <a:pt x="4202" y="270081"/>
                  </a:lnTo>
                  <a:lnTo>
                    <a:pt x="4902" y="271822"/>
                  </a:lnTo>
                  <a:lnTo>
                    <a:pt x="5602" y="273564"/>
                  </a:lnTo>
                  <a:lnTo>
                    <a:pt x="6611" y="275208"/>
                  </a:lnTo>
                  <a:lnTo>
                    <a:pt x="7474" y="276583"/>
                  </a:lnTo>
                  <a:lnTo>
                    <a:pt x="8338" y="277957"/>
                  </a:lnTo>
                  <a:lnTo>
                    <a:pt x="9646" y="279486"/>
                  </a:lnTo>
                  <a:lnTo>
                    <a:pt x="10080" y="28006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591326" y="7383013"/>
              <a:ext cx="158569" cy="142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4458" y="1422861"/>
            <a:ext cx="7907655" cy="567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analyzing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5" dirty="0">
                <a:latin typeface="Arial"/>
                <a:cs typeface="Arial"/>
              </a:rPr>
              <a:t> designing control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must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basis</a:t>
            </a:r>
            <a:r>
              <a:rPr sz="1600" i="1" spc="-10" dirty="0">
                <a:latin typeface="Arial"/>
                <a:cs typeface="Arial"/>
              </a:rPr>
              <a:t> 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comparison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 </a:t>
            </a:r>
            <a:r>
              <a:rPr sz="1600" i="1" spc="-5" dirty="0">
                <a:latin typeface="Arial"/>
                <a:cs typeface="Arial"/>
              </a:rPr>
              <a:t> performance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various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control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systems.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basis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up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specifying 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particular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input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signals 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by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comparing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various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these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signals.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Typical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signals: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ramp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impulse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function, </a:t>
            </a:r>
            <a:r>
              <a:rPr sz="1600" i="1" dirty="0">
                <a:latin typeface="Arial"/>
                <a:cs typeface="Arial"/>
              </a:rPr>
              <a:t> sinusoid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65405" marR="15113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control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 consists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two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parts: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5" dirty="0">
                <a:latin typeface="Arial"/>
                <a:cs typeface="Arial"/>
              </a:rPr>
              <a:t> steady-state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response.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Transient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behavior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from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initial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state.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steady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mean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manner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 which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output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behaves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approaches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infinity.</a:t>
            </a:r>
            <a:endParaRPr sz="1600">
              <a:latin typeface="Arial"/>
              <a:cs typeface="Arial"/>
            </a:endParaRPr>
          </a:p>
          <a:p>
            <a:pPr marL="139700" marR="1950720">
              <a:lnSpc>
                <a:spcPct val="150000"/>
              </a:lnSpc>
              <a:spcBef>
                <a:spcPts val="1440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dirty="0">
                <a:latin typeface="Arial"/>
                <a:cs typeface="Arial"/>
              </a:rPr>
              <a:t> 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 </a:t>
            </a:r>
            <a:r>
              <a:rPr sz="1600" i="1" spc="-425" dirty="0"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Delay</a:t>
            </a:r>
            <a:r>
              <a:rPr sz="16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600" i="1" spc="2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spc="-7" baseline="-21164" dirty="0">
                <a:solidFill>
                  <a:srgbClr val="FF3300"/>
                </a:solidFill>
                <a:latin typeface="Arial"/>
                <a:cs typeface="Arial"/>
              </a:rPr>
              <a:t>d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final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 for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time.</a:t>
            </a:r>
            <a:endParaRPr sz="1600">
              <a:latin typeface="Arial"/>
              <a:cs typeface="Arial"/>
            </a:endParaRPr>
          </a:p>
          <a:p>
            <a:pPr marL="139700" marR="21971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Rise</a:t>
            </a:r>
            <a:r>
              <a:rPr sz="16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600" i="1" spc="2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spc="-7" baseline="-21164" dirty="0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rise from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10%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 90%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5" dirty="0">
                <a:latin typeface="Arial"/>
                <a:cs typeface="Arial"/>
              </a:rPr>
              <a:t> overdamped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systems,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0%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100%</a:t>
            </a:r>
            <a:r>
              <a:rPr sz="1600" i="1" dirty="0">
                <a:latin typeface="Arial"/>
                <a:cs typeface="Arial"/>
              </a:rPr>
              <a:t> 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underdamped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  <a:p>
            <a:pPr marL="139700" marR="1836420">
              <a:lnSpc>
                <a:spcPct val="150000"/>
              </a:lnSpc>
            </a:pP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Peak</a:t>
            </a:r>
            <a:r>
              <a:rPr sz="1600" i="1" spc="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600" i="1" spc="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spc="-7" baseline="-21164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reach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peak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overshoot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Percent</a:t>
            </a:r>
            <a:r>
              <a:rPr sz="1600" i="1" spc="1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Overshoot</a:t>
            </a:r>
            <a:r>
              <a:rPr sz="1600" i="1" spc="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FF3300"/>
                </a:solidFill>
                <a:latin typeface="Arial"/>
                <a:cs typeface="Arial"/>
              </a:rPr>
              <a:t>M</a:t>
            </a:r>
            <a:r>
              <a:rPr sz="1575" i="1" spc="-15" baseline="-21164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1600" i="1" spc="-1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39700" marR="227965">
              <a:lnSpc>
                <a:spcPct val="100000"/>
              </a:lnSpc>
              <a:spcBef>
                <a:spcPts val="1540"/>
              </a:spcBef>
            </a:pP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Settling time</a:t>
            </a:r>
            <a:r>
              <a:rPr sz="1600" i="1" spc="2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baseline="-21164" dirty="0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sz="1600" i="1" dirty="0">
                <a:latin typeface="Arial"/>
                <a:cs typeface="Arial"/>
              </a:rPr>
              <a:t>: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curve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2%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or 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5%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final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value.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largest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constant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control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7267" y="5772912"/>
            <a:ext cx="2540508" cy="6781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1080" y="1129284"/>
            <a:ext cx="7886700" cy="5916295"/>
            <a:chOff x="1021080" y="1129284"/>
            <a:chExt cx="7886700" cy="5916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080" y="1129284"/>
              <a:ext cx="7886700" cy="59161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56104" y="1629168"/>
              <a:ext cx="736600" cy="3096895"/>
            </a:xfrm>
            <a:custGeom>
              <a:avLst/>
              <a:gdLst/>
              <a:ahLst/>
              <a:cxnLst/>
              <a:rect l="l" t="t" r="r" b="b"/>
              <a:pathLst>
                <a:path w="736600" h="3096895">
                  <a:moveTo>
                    <a:pt x="99060" y="3046476"/>
                  </a:moveTo>
                  <a:lnTo>
                    <a:pt x="97536" y="3037332"/>
                  </a:lnTo>
                  <a:lnTo>
                    <a:pt x="97536" y="3035808"/>
                  </a:lnTo>
                  <a:lnTo>
                    <a:pt x="94488" y="3028188"/>
                  </a:lnTo>
                  <a:lnTo>
                    <a:pt x="94488" y="3026664"/>
                  </a:lnTo>
                  <a:lnTo>
                    <a:pt x="93268" y="3023616"/>
                  </a:lnTo>
                  <a:lnTo>
                    <a:pt x="91440" y="3019044"/>
                  </a:lnTo>
                  <a:lnTo>
                    <a:pt x="89916" y="3019044"/>
                  </a:lnTo>
                  <a:lnTo>
                    <a:pt x="85344" y="3012948"/>
                  </a:lnTo>
                  <a:lnTo>
                    <a:pt x="85344" y="3011424"/>
                  </a:lnTo>
                  <a:lnTo>
                    <a:pt x="83820" y="3011424"/>
                  </a:lnTo>
                  <a:lnTo>
                    <a:pt x="77724" y="3006852"/>
                  </a:lnTo>
                  <a:lnTo>
                    <a:pt x="77724" y="3005328"/>
                  </a:lnTo>
                  <a:lnTo>
                    <a:pt x="76200" y="3005328"/>
                  </a:lnTo>
                  <a:lnTo>
                    <a:pt x="68580" y="3002280"/>
                  </a:lnTo>
                  <a:lnTo>
                    <a:pt x="68580" y="3000756"/>
                  </a:lnTo>
                  <a:lnTo>
                    <a:pt x="59436" y="2999232"/>
                  </a:lnTo>
                  <a:lnTo>
                    <a:pt x="59436" y="2997708"/>
                  </a:lnTo>
                  <a:lnTo>
                    <a:pt x="39624" y="2997708"/>
                  </a:lnTo>
                  <a:lnTo>
                    <a:pt x="39624" y="2999232"/>
                  </a:lnTo>
                  <a:lnTo>
                    <a:pt x="30480" y="3000756"/>
                  </a:lnTo>
                  <a:lnTo>
                    <a:pt x="30480" y="3002280"/>
                  </a:lnTo>
                  <a:lnTo>
                    <a:pt x="22860" y="3005328"/>
                  </a:lnTo>
                  <a:lnTo>
                    <a:pt x="21336" y="3005328"/>
                  </a:lnTo>
                  <a:lnTo>
                    <a:pt x="21336" y="3006852"/>
                  </a:lnTo>
                  <a:lnTo>
                    <a:pt x="15240" y="3011424"/>
                  </a:lnTo>
                  <a:lnTo>
                    <a:pt x="15240" y="3012948"/>
                  </a:lnTo>
                  <a:lnTo>
                    <a:pt x="9144" y="3019044"/>
                  </a:lnTo>
                  <a:lnTo>
                    <a:pt x="4572" y="3026664"/>
                  </a:lnTo>
                  <a:lnTo>
                    <a:pt x="4572" y="3028188"/>
                  </a:lnTo>
                  <a:lnTo>
                    <a:pt x="1524" y="3035808"/>
                  </a:lnTo>
                  <a:lnTo>
                    <a:pt x="1524" y="3037332"/>
                  </a:lnTo>
                  <a:lnTo>
                    <a:pt x="0" y="3046476"/>
                  </a:lnTo>
                  <a:lnTo>
                    <a:pt x="1524" y="3055620"/>
                  </a:lnTo>
                  <a:lnTo>
                    <a:pt x="1524" y="3057144"/>
                  </a:lnTo>
                  <a:lnTo>
                    <a:pt x="4572" y="3066288"/>
                  </a:lnTo>
                  <a:lnTo>
                    <a:pt x="9144" y="3073908"/>
                  </a:lnTo>
                  <a:lnTo>
                    <a:pt x="9144" y="3075432"/>
                  </a:lnTo>
                  <a:lnTo>
                    <a:pt x="21336" y="3087624"/>
                  </a:lnTo>
                  <a:lnTo>
                    <a:pt x="22860" y="3087624"/>
                  </a:lnTo>
                  <a:lnTo>
                    <a:pt x="30480" y="3092196"/>
                  </a:lnTo>
                  <a:lnTo>
                    <a:pt x="39624" y="3095244"/>
                  </a:lnTo>
                  <a:lnTo>
                    <a:pt x="48768" y="3095244"/>
                  </a:lnTo>
                  <a:lnTo>
                    <a:pt x="50292" y="3096768"/>
                  </a:lnTo>
                  <a:lnTo>
                    <a:pt x="50292" y="3095244"/>
                  </a:lnTo>
                  <a:lnTo>
                    <a:pt x="59436" y="3095244"/>
                  </a:lnTo>
                  <a:lnTo>
                    <a:pt x="68580" y="3092196"/>
                  </a:lnTo>
                  <a:lnTo>
                    <a:pt x="76200" y="3087624"/>
                  </a:lnTo>
                  <a:lnTo>
                    <a:pt x="77724" y="3087624"/>
                  </a:lnTo>
                  <a:lnTo>
                    <a:pt x="79248" y="3086100"/>
                  </a:lnTo>
                  <a:lnTo>
                    <a:pt x="83820" y="3081528"/>
                  </a:lnTo>
                  <a:lnTo>
                    <a:pt x="85344" y="3081528"/>
                  </a:lnTo>
                  <a:lnTo>
                    <a:pt x="89916" y="3075432"/>
                  </a:lnTo>
                  <a:lnTo>
                    <a:pt x="89916" y="3073908"/>
                  </a:lnTo>
                  <a:lnTo>
                    <a:pt x="91440" y="3073908"/>
                  </a:lnTo>
                  <a:lnTo>
                    <a:pt x="94488" y="3066288"/>
                  </a:lnTo>
                  <a:lnTo>
                    <a:pt x="95504" y="3063240"/>
                  </a:lnTo>
                  <a:lnTo>
                    <a:pt x="97536" y="3057144"/>
                  </a:lnTo>
                  <a:lnTo>
                    <a:pt x="97536" y="3055620"/>
                  </a:lnTo>
                  <a:lnTo>
                    <a:pt x="99060" y="3046476"/>
                  </a:lnTo>
                  <a:close/>
                </a:path>
                <a:path w="736600" h="3096895">
                  <a:moveTo>
                    <a:pt x="345948" y="1316723"/>
                  </a:moveTo>
                  <a:lnTo>
                    <a:pt x="342900" y="1309103"/>
                  </a:lnTo>
                  <a:lnTo>
                    <a:pt x="342900" y="1307579"/>
                  </a:lnTo>
                  <a:lnTo>
                    <a:pt x="341071" y="1304531"/>
                  </a:lnTo>
                  <a:lnTo>
                    <a:pt x="338328" y="1299959"/>
                  </a:lnTo>
                  <a:lnTo>
                    <a:pt x="337108" y="1298435"/>
                  </a:lnTo>
                  <a:lnTo>
                    <a:pt x="333451" y="1293863"/>
                  </a:lnTo>
                  <a:lnTo>
                    <a:pt x="332232" y="1292339"/>
                  </a:lnTo>
                  <a:lnTo>
                    <a:pt x="326517" y="1287767"/>
                  </a:lnTo>
                  <a:lnTo>
                    <a:pt x="324612" y="1286243"/>
                  </a:lnTo>
                  <a:lnTo>
                    <a:pt x="316992" y="1281671"/>
                  </a:lnTo>
                  <a:lnTo>
                    <a:pt x="315468" y="1281671"/>
                  </a:lnTo>
                  <a:lnTo>
                    <a:pt x="307848" y="1278623"/>
                  </a:lnTo>
                  <a:lnTo>
                    <a:pt x="286512" y="1278623"/>
                  </a:lnTo>
                  <a:lnTo>
                    <a:pt x="278892" y="1281671"/>
                  </a:lnTo>
                  <a:lnTo>
                    <a:pt x="277368" y="1281671"/>
                  </a:lnTo>
                  <a:lnTo>
                    <a:pt x="269748" y="1286243"/>
                  </a:lnTo>
                  <a:lnTo>
                    <a:pt x="262128" y="1292339"/>
                  </a:lnTo>
                  <a:lnTo>
                    <a:pt x="257556" y="1299959"/>
                  </a:lnTo>
                  <a:lnTo>
                    <a:pt x="256032" y="1299959"/>
                  </a:lnTo>
                  <a:lnTo>
                    <a:pt x="251460" y="1307579"/>
                  </a:lnTo>
                  <a:lnTo>
                    <a:pt x="251460" y="1309103"/>
                  </a:lnTo>
                  <a:lnTo>
                    <a:pt x="249936" y="1316723"/>
                  </a:lnTo>
                  <a:lnTo>
                    <a:pt x="248412" y="1316723"/>
                  </a:lnTo>
                  <a:lnTo>
                    <a:pt x="248412" y="1338059"/>
                  </a:lnTo>
                  <a:lnTo>
                    <a:pt x="249936" y="1338059"/>
                  </a:lnTo>
                  <a:lnTo>
                    <a:pt x="251460" y="1345679"/>
                  </a:lnTo>
                  <a:lnTo>
                    <a:pt x="251460" y="1347203"/>
                  </a:lnTo>
                  <a:lnTo>
                    <a:pt x="256032" y="1354823"/>
                  </a:lnTo>
                  <a:lnTo>
                    <a:pt x="257556" y="1354823"/>
                  </a:lnTo>
                  <a:lnTo>
                    <a:pt x="262128" y="1362443"/>
                  </a:lnTo>
                  <a:lnTo>
                    <a:pt x="269748" y="1368539"/>
                  </a:lnTo>
                  <a:lnTo>
                    <a:pt x="277368" y="1373111"/>
                  </a:lnTo>
                  <a:lnTo>
                    <a:pt x="278892" y="1373111"/>
                  </a:lnTo>
                  <a:lnTo>
                    <a:pt x="286512" y="1376159"/>
                  </a:lnTo>
                  <a:lnTo>
                    <a:pt x="307848" y="1376159"/>
                  </a:lnTo>
                  <a:lnTo>
                    <a:pt x="315468" y="1373111"/>
                  </a:lnTo>
                  <a:lnTo>
                    <a:pt x="316992" y="1373111"/>
                  </a:lnTo>
                  <a:lnTo>
                    <a:pt x="324612" y="1368539"/>
                  </a:lnTo>
                  <a:lnTo>
                    <a:pt x="326517" y="1367015"/>
                  </a:lnTo>
                  <a:lnTo>
                    <a:pt x="332232" y="1362443"/>
                  </a:lnTo>
                  <a:lnTo>
                    <a:pt x="337108" y="1356347"/>
                  </a:lnTo>
                  <a:lnTo>
                    <a:pt x="338328" y="1354823"/>
                  </a:lnTo>
                  <a:lnTo>
                    <a:pt x="341071" y="1350251"/>
                  </a:lnTo>
                  <a:lnTo>
                    <a:pt x="342900" y="1347203"/>
                  </a:lnTo>
                  <a:lnTo>
                    <a:pt x="342900" y="1345679"/>
                  </a:lnTo>
                  <a:lnTo>
                    <a:pt x="345948" y="1338059"/>
                  </a:lnTo>
                  <a:lnTo>
                    <a:pt x="345948" y="1336535"/>
                  </a:lnTo>
                  <a:lnTo>
                    <a:pt x="345948" y="1318247"/>
                  </a:lnTo>
                  <a:lnTo>
                    <a:pt x="345948" y="1316723"/>
                  </a:lnTo>
                  <a:close/>
                </a:path>
                <a:path w="736600" h="3096895">
                  <a:moveTo>
                    <a:pt x="736079" y="48768"/>
                  </a:moveTo>
                  <a:lnTo>
                    <a:pt x="734809" y="41148"/>
                  </a:lnTo>
                  <a:lnTo>
                    <a:pt x="734555" y="39624"/>
                  </a:lnTo>
                  <a:lnTo>
                    <a:pt x="732523" y="33528"/>
                  </a:lnTo>
                  <a:lnTo>
                    <a:pt x="731507" y="30480"/>
                  </a:lnTo>
                  <a:lnTo>
                    <a:pt x="726935" y="22860"/>
                  </a:lnTo>
                  <a:lnTo>
                    <a:pt x="726935" y="21336"/>
                  </a:lnTo>
                  <a:lnTo>
                    <a:pt x="720839" y="15240"/>
                  </a:lnTo>
                  <a:lnTo>
                    <a:pt x="720839" y="13716"/>
                  </a:lnTo>
                  <a:lnTo>
                    <a:pt x="718807" y="12192"/>
                  </a:lnTo>
                  <a:lnTo>
                    <a:pt x="714743" y="9144"/>
                  </a:lnTo>
                  <a:lnTo>
                    <a:pt x="713219" y="9144"/>
                  </a:lnTo>
                  <a:lnTo>
                    <a:pt x="705599" y="4572"/>
                  </a:lnTo>
                  <a:lnTo>
                    <a:pt x="696455" y="1524"/>
                  </a:lnTo>
                  <a:lnTo>
                    <a:pt x="694931" y="1524"/>
                  </a:lnTo>
                  <a:lnTo>
                    <a:pt x="687311" y="0"/>
                  </a:lnTo>
                  <a:lnTo>
                    <a:pt x="685787" y="0"/>
                  </a:lnTo>
                  <a:lnTo>
                    <a:pt x="676643" y="1524"/>
                  </a:lnTo>
                  <a:lnTo>
                    <a:pt x="675119" y="1524"/>
                  </a:lnTo>
                  <a:lnTo>
                    <a:pt x="667499" y="4572"/>
                  </a:lnTo>
                  <a:lnTo>
                    <a:pt x="665975" y="4572"/>
                  </a:lnTo>
                  <a:lnTo>
                    <a:pt x="659879" y="9144"/>
                  </a:lnTo>
                  <a:lnTo>
                    <a:pt x="658355" y="9144"/>
                  </a:lnTo>
                  <a:lnTo>
                    <a:pt x="652259" y="13716"/>
                  </a:lnTo>
                  <a:lnTo>
                    <a:pt x="652259" y="15240"/>
                  </a:lnTo>
                  <a:lnTo>
                    <a:pt x="650735" y="15240"/>
                  </a:lnTo>
                  <a:lnTo>
                    <a:pt x="646163" y="21336"/>
                  </a:lnTo>
                  <a:lnTo>
                    <a:pt x="644639" y="22860"/>
                  </a:lnTo>
                  <a:lnTo>
                    <a:pt x="641591" y="30480"/>
                  </a:lnTo>
                  <a:lnTo>
                    <a:pt x="640067" y="30480"/>
                  </a:lnTo>
                  <a:lnTo>
                    <a:pt x="637019" y="48768"/>
                  </a:lnTo>
                  <a:lnTo>
                    <a:pt x="637019" y="50292"/>
                  </a:lnTo>
                  <a:lnTo>
                    <a:pt x="640067" y="68580"/>
                  </a:lnTo>
                  <a:lnTo>
                    <a:pt x="641591" y="68580"/>
                  </a:lnTo>
                  <a:lnTo>
                    <a:pt x="644639" y="76200"/>
                  </a:lnTo>
                  <a:lnTo>
                    <a:pt x="644639" y="77724"/>
                  </a:lnTo>
                  <a:lnTo>
                    <a:pt x="646163" y="77724"/>
                  </a:lnTo>
                  <a:lnTo>
                    <a:pt x="650735" y="83820"/>
                  </a:lnTo>
                  <a:lnTo>
                    <a:pt x="652259" y="83820"/>
                  </a:lnTo>
                  <a:lnTo>
                    <a:pt x="652259" y="85344"/>
                  </a:lnTo>
                  <a:lnTo>
                    <a:pt x="658355" y="89916"/>
                  </a:lnTo>
                  <a:lnTo>
                    <a:pt x="659879" y="89916"/>
                  </a:lnTo>
                  <a:lnTo>
                    <a:pt x="665975" y="94488"/>
                  </a:lnTo>
                  <a:lnTo>
                    <a:pt x="667499" y="94488"/>
                  </a:lnTo>
                  <a:lnTo>
                    <a:pt x="675119" y="97536"/>
                  </a:lnTo>
                  <a:lnTo>
                    <a:pt x="676643" y="97536"/>
                  </a:lnTo>
                  <a:lnTo>
                    <a:pt x="685787" y="99060"/>
                  </a:lnTo>
                  <a:lnTo>
                    <a:pt x="687311" y="99060"/>
                  </a:lnTo>
                  <a:lnTo>
                    <a:pt x="694931" y="97536"/>
                  </a:lnTo>
                  <a:lnTo>
                    <a:pt x="696455" y="97536"/>
                  </a:lnTo>
                  <a:lnTo>
                    <a:pt x="705599" y="94488"/>
                  </a:lnTo>
                  <a:lnTo>
                    <a:pt x="713219" y="89916"/>
                  </a:lnTo>
                  <a:lnTo>
                    <a:pt x="714743" y="89916"/>
                  </a:lnTo>
                  <a:lnTo>
                    <a:pt x="718807" y="86868"/>
                  </a:lnTo>
                  <a:lnTo>
                    <a:pt x="720839" y="85344"/>
                  </a:lnTo>
                  <a:lnTo>
                    <a:pt x="720839" y="83820"/>
                  </a:lnTo>
                  <a:lnTo>
                    <a:pt x="726935" y="77724"/>
                  </a:lnTo>
                  <a:lnTo>
                    <a:pt x="726935" y="76200"/>
                  </a:lnTo>
                  <a:lnTo>
                    <a:pt x="731507" y="68580"/>
                  </a:lnTo>
                  <a:lnTo>
                    <a:pt x="732523" y="65532"/>
                  </a:lnTo>
                  <a:lnTo>
                    <a:pt x="734555" y="59436"/>
                  </a:lnTo>
                  <a:lnTo>
                    <a:pt x="734809" y="57912"/>
                  </a:lnTo>
                  <a:lnTo>
                    <a:pt x="736079" y="50292"/>
                  </a:lnTo>
                  <a:lnTo>
                    <a:pt x="736079" y="487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9819" y="2985515"/>
              <a:ext cx="97536" cy="975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95728" y="1705355"/>
              <a:ext cx="3848100" cy="4702175"/>
            </a:xfrm>
            <a:custGeom>
              <a:avLst/>
              <a:gdLst/>
              <a:ahLst/>
              <a:cxnLst/>
              <a:rect l="l" t="t" r="r" b="b"/>
              <a:pathLst>
                <a:path w="3848100" h="4702175">
                  <a:moveTo>
                    <a:pt x="19812" y="4668024"/>
                  </a:moveTo>
                  <a:lnTo>
                    <a:pt x="0" y="4668024"/>
                  </a:lnTo>
                  <a:lnTo>
                    <a:pt x="0" y="4701552"/>
                  </a:lnTo>
                  <a:lnTo>
                    <a:pt x="19812" y="4701552"/>
                  </a:lnTo>
                  <a:lnTo>
                    <a:pt x="19812" y="4668024"/>
                  </a:lnTo>
                  <a:close/>
                </a:path>
                <a:path w="3848100" h="4702175">
                  <a:moveTo>
                    <a:pt x="19812" y="4457700"/>
                  </a:moveTo>
                  <a:lnTo>
                    <a:pt x="0" y="4457700"/>
                  </a:lnTo>
                  <a:lnTo>
                    <a:pt x="0" y="4610100"/>
                  </a:lnTo>
                  <a:lnTo>
                    <a:pt x="19812" y="4610100"/>
                  </a:lnTo>
                  <a:lnTo>
                    <a:pt x="19812" y="4457700"/>
                  </a:lnTo>
                  <a:close/>
                </a:path>
                <a:path w="3848100" h="4702175">
                  <a:moveTo>
                    <a:pt x="19812" y="4248912"/>
                  </a:moveTo>
                  <a:lnTo>
                    <a:pt x="0" y="4248912"/>
                  </a:lnTo>
                  <a:lnTo>
                    <a:pt x="0" y="4401312"/>
                  </a:lnTo>
                  <a:lnTo>
                    <a:pt x="19812" y="4401312"/>
                  </a:lnTo>
                  <a:lnTo>
                    <a:pt x="19812" y="4248912"/>
                  </a:lnTo>
                  <a:close/>
                </a:path>
                <a:path w="3848100" h="4702175">
                  <a:moveTo>
                    <a:pt x="19812" y="4038600"/>
                  </a:moveTo>
                  <a:lnTo>
                    <a:pt x="0" y="4038600"/>
                  </a:lnTo>
                  <a:lnTo>
                    <a:pt x="0" y="4191000"/>
                  </a:lnTo>
                  <a:lnTo>
                    <a:pt x="19812" y="4191000"/>
                  </a:lnTo>
                  <a:lnTo>
                    <a:pt x="19812" y="4038600"/>
                  </a:lnTo>
                  <a:close/>
                </a:path>
                <a:path w="3848100" h="4702175">
                  <a:moveTo>
                    <a:pt x="19812" y="3829812"/>
                  </a:moveTo>
                  <a:lnTo>
                    <a:pt x="0" y="3829812"/>
                  </a:lnTo>
                  <a:lnTo>
                    <a:pt x="0" y="3982212"/>
                  </a:lnTo>
                  <a:lnTo>
                    <a:pt x="19812" y="3982212"/>
                  </a:lnTo>
                  <a:lnTo>
                    <a:pt x="19812" y="3829812"/>
                  </a:lnTo>
                  <a:close/>
                </a:path>
                <a:path w="3848100" h="4702175">
                  <a:moveTo>
                    <a:pt x="19812" y="3619500"/>
                  </a:moveTo>
                  <a:lnTo>
                    <a:pt x="0" y="3619500"/>
                  </a:lnTo>
                  <a:lnTo>
                    <a:pt x="0" y="3771900"/>
                  </a:lnTo>
                  <a:lnTo>
                    <a:pt x="19812" y="3771900"/>
                  </a:lnTo>
                  <a:lnTo>
                    <a:pt x="19812" y="3619500"/>
                  </a:lnTo>
                  <a:close/>
                </a:path>
                <a:path w="3848100" h="4702175">
                  <a:moveTo>
                    <a:pt x="19812" y="3410712"/>
                  </a:moveTo>
                  <a:lnTo>
                    <a:pt x="0" y="3410712"/>
                  </a:lnTo>
                  <a:lnTo>
                    <a:pt x="0" y="3563112"/>
                  </a:lnTo>
                  <a:lnTo>
                    <a:pt x="19812" y="3563112"/>
                  </a:lnTo>
                  <a:lnTo>
                    <a:pt x="19812" y="3410712"/>
                  </a:lnTo>
                  <a:close/>
                </a:path>
                <a:path w="3848100" h="4702175">
                  <a:moveTo>
                    <a:pt x="19812" y="3200400"/>
                  </a:moveTo>
                  <a:lnTo>
                    <a:pt x="0" y="3200400"/>
                  </a:lnTo>
                  <a:lnTo>
                    <a:pt x="0" y="3352800"/>
                  </a:lnTo>
                  <a:lnTo>
                    <a:pt x="19812" y="3352800"/>
                  </a:lnTo>
                  <a:lnTo>
                    <a:pt x="19812" y="3200400"/>
                  </a:lnTo>
                  <a:close/>
                </a:path>
                <a:path w="3848100" h="4702175">
                  <a:moveTo>
                    <a:pt x="19812" y="2991612"/>
                  </a:moveTo>
                  <a:lnTo>
                    <a:pt x="0" y="2991612"/>
                  </a:lnTo>
                  <a:lnTo>
                    <a:pt x="0" y="3144012"/>
                  </a:lnTo>
                  <a:lnTo>
                    <a:pt x="19812" y="3144012"/>
                  </a:lnTo>
                  <a:lnTo>
                    <a:pt x="19812" y="2991612"/>
                  </a:lnTo>
                  <a:close/>
                </a:path>
                <a:path w="3848100" h="4702175">
                  <a:moveTo>
                    <a:pt x="277368" y="4623828"/>
                  </a:moveTo>
                  <a:lnTo>
                    <a:pt x="257556" y="4623828"/>
                  </a:lnTo>
                  <a:lnTo>
                    <a:pt x="257556" y="4680216"/>
                  </a:lnTo>
                  <a:lnTo>
                    <a:pt x="277368" y="4680216"/>
                  </a:lnTo>
                  <a:lnTo>
                    <a:pt x="277368" y="4623828"/>
                  </a:lnTo>
                  <a:close/>
                </a:path>
                <a:path w="3848100" h="4702175">
                  <a:moveTo>
                    <a:pt x="277368" y="4413516"/>
                  </a:moveTo>
                  <a:lnTo>
                    <a:pt x="257556" y="4413516"/>
                  </a:lnTo>
                  <a:lnTo>
                    <a:pt x="257556" y="4565916"/>
                  </a:lnTo>
                  <a:lnTo>
                    <a:pt x="277368" y="4565916"/>
                  </a:lnTo>
                  <a:lnTo>
                    <a:pt x="277368" y="4413516"/>
                  </a:lnTo>
                  <a:close/>
                </a:path>
                <a:path w="3848100" h="4702175">
                  <a:moveTo>
                    <a:pt x="277368" y="4204728"/>
                  </a:moveTo>
                  <a:lnTo>
                    <a:pt x="257556" y="4204728"/>
                  </a:lnTo>
                  <a:lnTo>
                    <a:pt x="257556" y="4357128"/>
                  </a:lnTo>
                  <a:lnTo>
                    <a:pt x="277368" y="4357128"/>
                  </a:lnTo>
                  <a:lnTo>
                    <a:pt x="277368" y="4204728"/>
                  </a:lnTo>
                  <a:close/>
                </a:path>
                <a:path w="3848100" h="4702175">
                  <a:moveTo>
                    <a:pt x="277368" y="3994416"/>
                  </a:moveTo>
                  <a:lnTo>
                    <a:pt x="257556" y="3994416"/>
                  </a:lnTo>
                  <a:lnTo>
                    <a:pt x="257556" y="4146816"/>
                  </a:lnTo>
                  <a:lnTo>
                    <a:pt x="277368" y="4146816"/>
                  </a:lnTo>
                  <a:lnTo>
                    <a:pt x="277368" y="3994416"/>
                  </a:lnTo>
                  <a:close/>
                </a:path>
                <a:path w="3848100" h="4702175">
                  <a:moveTo>
                    <a:pt x="277368" y="3785628"/>
                  </a:moveTo>
                  <a:lnTo>
                    <a:pt x="257556" y="3785628"/>
                  </a:lnTo>
                  <a:lnTo>
                    <a:pt x="257556" y="3938028"/>
                  </a:lnTo>
                  <a:lnTo>
                    <a:pt x="277368" y="3938028"/>
                  </a:lnTo>
                  <a:lnTo>
                    <a:pt x="277368" y="3785628"/>
                  </a:lnTo>
                  <a:close/>
                </a:path>
                <a:path w="3848100" h="4702175">
                  <a:moveTo>
                    <a:pt x="277368" y="3575316"/>
                  </a:moveTo>
                  <a:lnTo>
                    <a:pt x="257556" y="3575316"/>
                  </a:lnTo>
                  <a:lnTo>
                    <a:pt x="257556" y="3727716"/>
                  </a:lnTo>
                  <a:lnTo>
                    <a:pt x="277368" y="3727716"/>
                  </a:lnTo>
                  <a:lnTo>
                    <a:pt x="277368" y="3575316"/>
                  </a:lnTo>
                  <a:close/>
                </a:path>
                <a:path w="3848100" h="4702175">
                  <a:moveTo>
                    <a:pt x="277368" y="3366528"/>
                  </a:moveTo>
                  <a:lnTo>
                    <a:pt x="257556" y="3366528"/>
                  </a:lnTo>
                  <a:lnTo>
                    <a:pt x="257556" y="3518928"/>
                  </a:lnTo>
                  <a:lnTo>
                    <a:pt x="277368" y="3518928"/>
                  </a:lnTo>
                  <a:lnTo>
                    <a:pt x="277368" y="3366528"/>
                  </a:lnTo>
                  <a:close/>
                </a:path>
                <a:path w="3848100" h="4702175">
                  <a:moveTo>
                    <a:pt x="277368" y="3156216"/>
                  </a:moveTo>
                  <a:lnTo>
                    <a:pt x="257556" y="3156216"/>
                  </a:lnTo>
                  <a:lnTo>
                    <a:pt x="257556" y="3308616"/>
                  </a:lnTo>
                  <a:lnTo>
                    <a:pt x="277368" y="3308616"/>
                  </a:lnTo>
                  <a:lnTo>
                    <a:pt x="277368" y="3156216"/>
                  </a:lnTo>
                  <a:close/>
                </a:path>
                <a:path w="3848100" h="4702175">
                  <a:moveTo>
                    <a:pt x="277368" y="2947428"/>
                  </a:moveTo>
                  <a:lnTo>
                    <a:pt x="257556" y="2947428"/>
                  </a:lnTo>
                  <a:lnTo>
                    <a:pt x="257556" y="3099828"/>
                  </a:lnTo>
                  <a:lnTo>
                    <a:pt x="277368" y="3099828"/>
                  </a:lnTo>
                  <a:lnTo>
                    <a:pt x="277368" y="2947428"/>
                  </a:lnTo>
                  <a:close/>
                </a:path>
                <a:path w="3848100" h="4702175">
                  <a:moveTo>
                    <a:pt x="277368" y="2737116"/>
                  </a:moveTo>
                  <a:lnTo>
                    <a:pt x="257556" y="2737116"/>
                  </a:lnTo>
                  <a:lnTo>
                    <a:pt x="257556" y="2889516"/>
                  </a:lnTo>
                  <a:lnTo>
                    <a:pt x="277368" y="2889516"/>
                  </a:lnTo>
                  <a:lnTo>
                    <a:pt x="277368" y="2737116"/>
                  </a:lnTo>
                  <a:close/>
                </a:path>
                <a:path w="3848100" h="4702175">
                  <a:moveTo>
                    <a:pt x="277368" y="2528328"/>
                  </a:moveTo>
                  <a:lnTo>
                    <a:pt x="257556" y="2528328"/>
                  </a:lnTo>
                  <a:lnTo>
                    <a:pt x="257556" y="2680728"/>
                  </a:lnTo>
                  <a:lnTo>
                    <a:pt x="277368" y="2680728"/>
                  </a:lnTo>
                  <a:lnTo>
                    <a:pt x="277368" y="2528328"/>
                  </a:lnTo>
                  <a:close/>
                </a:path>
                <a:path w="3848100" h="4702175">
                  <a:moveTo>
                    <a:pt x="277368" y="2318016"/>
                  </a:moveTo>
                  <a:lnTo>
                    <a:pt x="257556" y="2318016"/>
                  </a:lnTo>
                  <a:lnTo>
                    <a:pt x="257556" y="2470416"/>
                  </a:lnTo>
                  <a:lnTo>
                    <a:pt x="277368" y="2470416"/>
                  </a:lnTo>
                  <a:lnTo>
                    <a:pt x="277368" y="2318016"/>
                  </a:lnTo>
                  <a:close/>
                </a:path>
                <a:path w="3848100" h="4702175">
                  <a:moveTo>
                    <a:pt x="277368" y="2109228"/>
                  </a:moveTo>
                  <a:lnTo>
                    <a:pt x="257556" y="2109228"/>
                  </a:lnTo>
                  <a:lnTo>
                    <a:pt x="257556" y="2261628"/>
                  </a:lnTo>
                  <a:lnTo>
                    <a:pt x="277368" y="2261628"/>
                  </a:lnTo>
                  <a:lnTo>
                    <a:pt x="277368" y="2109228"/>
                  </a:lnTo>
                  <a:close/>
                </a:path>
                <a:path w="3848100" h="4702175">
                  <a:moveTo>
                    <a:pt x="277368" y="1898916"/>
                  </a:moveTo>
                  <a:lnTo>
                    <a:pt x="257556" y="1898916"/>
                  </a:lnTo>
                  <a:lnTo>
                    <a:pt x="257556" y="2051316"/>
                  </a:lnTo>
                  <a:lnTo>
                    <a:pt x="277368" y="2051316"/>
                  </a:lnTo>
                  <a:lnTo>
                    <a:pt x="277368" y="1898916"/>
                  </a:lnTo>
                  <a:close/>
                </a:path>
                <a:path w="3848100" h="4702175">
                  <a:moveTo>
                    <a:pt x="277368" y="1690128"/>
                  </a:moveTo>
                  <a:lnTo>
                    <a:pt x="257556" y="1690128"/>
                  </a:lnTo>
                  <a:lnTo>
                    <a:pt x="257556" y="1842528"/>
                  </a:lnTo>
                  <a:lnTo>
                    <a:pt x="277368" y="1842528"/>
                  </a:lnTo>
                  <a:lnTo>
                    <a:pt x="277368" y="1690128"/>
                  </a:lnTo>
                  <a:close/>
                </a:path>
                <a:path w="3848100" h="4702175">
                  <a:moveTo>
                    <a:pt x="277368" y="1479816"/>
                  </a:moveTo>
                  <a:lnTo>
                    <a:pt x="257556" y="1479816"/>
                  </a:lnTo>
                  <a:lnTo>
                    <a:pt x="257556" y="1632216"/>
                  </a:lnTo>
                  <a:lnTo>
                    <a:pt x="277368" y="1632216"/>
                  </a:lnTo>
                  <a:lnTo>
                    <a:pt x="277368" y="1479816"/>
                  </a:lnTo>
                  <a:close/>
                </a:path>
                <a:path w="3848100" h="4702175">
                  <a:moveTo>
                    <a:pt x="277368" y="1271028"/>
                  </a:moveTo>
                  <a:lnTo>
                    <a:pt x="257556" y="1271028"/>
                  </a:lnTo>
                  <a:lnTo>
                    <a:pt x="257556" y="1423428"/>
                  </a:lnTo>
                  <a:lnTo>
                    <a:pt x="277368" y="1423428"/>
                  </a:lnTo>
                  <a:lnTo>
                    <a:pt x="277368" y="1271028"/>
                  </a:lnTo>
                  <a:close/>
                </a:path>
                <a:path w="3848100" h="4702175">
                  <a:moveTo>
                    <a:pt x="643128" y="4610112"/>
                  </a:moveTo>
                  <a:lnTo>
                    <a:pt x="624840" y="4610112"/>
                  </a:lnTo>
                  <a:lnTo>
                    <a:pt x="624840" y="4701552"/>
                  </a:lnTo>
                  <a:lnTo>
                    <a:pt x="643128" y="4701552"/>
                  </a:lnTo>
                  <a:lnTo>
                    <a:pt x="643128" y="4610112"/>
                  </a:lnTo>
                  <a:close/>
                </a:path>
                <a:path w="3848100" h="4702175">
                  <a:moveTo>
                    <a:pt x="643128" y="4401312"/>
                  </a:moveTo>
                  <a:lnTo>
                    <a:pt x="624840" y="4401312"/>
                  </a:lnTo>
                  <a:lnTo>
                    <a:pt x="624840" y="4553712"/>
                  </a:lnTo>
                  <a:lnTo>
                    <a:pt x="643128" y="4553712"/>
                  </a:lnTo>
                  <a:lnTo>
                    <a:pt x="643128" y="4401312"/>
                  </a:lnTo>
                  <a:close/>
                </a:path>
                <a:path w="3848100" h="4702175">
                  <a:moveTo>
                    <a:pt x="643128" y="4191012"/>
                  </a:moveTo>
                  <a:lnTo>
                    <a:pt x="624840" y="4191012"/>
                  </a:lnTo>
                  <a:lnTo>
                    <a:pt x="624840" y="4343412"/>
                  </a:lnTo>
                  <a:lnTo>
                    <a:pt x="643128" y="4343412"/>
                  </a:lnTo>
                  <a:lnTo>
                    <a:pt x="643128" y="4191012"/>
                  </a:lnTo>
                  <a:close/>
                </a:path>
                <a:path w="3848100" h="4702175">
                  <a:moveTo>
                    <a:pt x="643128" y="3982212"/>
                  </a:moveTo>
                  <a:lnTo>
                    <a:pt x="624840" y="3982212"/>
                  </a:lnTo>
                  <a:lnTo>
                    <a:pt x="624840" y="4134612"/>
                  </a:lnTo>
                  <a:lnTo>
                    <a:pt x="643128" y="4134612"/>
                  </a:lnTo>
                  <a:lnTo>
                    <a:pt x="643128" y="3982212"/>
                  </a:lnTo>
                  <a:close/>
                </a:path>
                <a:path w="3848100" h="4702175">
                  <a:moveTo>
                    <a:pt x="643128" y="3771912"/>
                  </a:moveTo>
                  <a:lnTo>
                    <a:pt x="624840" y="3771912"/>
                  </a:lnTo>
                  <a:lnTo>
                    <a:pt x="624840" y="3924312"/>
                  </a:lnTo>
                  <a:lnTo>
                    <a:pt x="643128" y="3924312"/>
                  </a:lnTo>
                  <a:lnTo>
                    <a:pt x="643128" y="3771912"/>
                  </a:lnTo>
                  <a:close/>
                </a:path>
                <a:path w="3848100" h="4702175">
                  <a:moveTo>
                    <a:pt x="643128" y="3563112"/>
                  </a:moveTo>
                  <a:lnTo>
                    <a:pt x="624840" y="3563112"/>
                  </a:lnTo>
                  <a:lnTo>
                    <a:pt x="624840" y="3715512"/>
                  </a:lnTo>
                  <a:lnTo>
                    <a:pt x="643128" y="3715512"/>
                  </a:lnTo>
                  <a:lnTo>
                    <a:pt x="643128" y="3563112"/>
                  </a:lnTo>
                  <a:close/>
                </a:path>
                <a:path w="3848100" h="4702175">
                  <a:moveTo>
                    <a:pt x="643128" y="3352812"/>
                  </a:moveTo>
                  <a:lnTo>
                    <a:pt x="624840" y="3352812"/>
                  </a:lnTo>
                  <a:lnTo>
                    <a:pt x="624840" y="3505212"/>
                  </a:lnTo>
                  <a:lnTo>
                    <a:pt x="643128" y="3505212"/>
                  </a:lnTo>
                  <a:lnTo>
                    <a:pt x="643128" y="3352812"/>
                  </a:lnTo>
                  <a:close/>
                </a:path>
                <a:path w="3848100" h="4702175">
                  <a:moveTo>
                    <a:pt x="643128" y="3144012"/>
                  </a:moveTo>
                  <a:lnTo>
                    <a:pt x="624840" y="3144012"/>
                  </a:lnTo>
                  <a:lnTo>
                    <a:pt x="624840" y="3296412"/>
                  </a:lnTo>
                  <a:lnTo>
                    <a:pt x="643128" y="3296412"/>
                  </a:lnTo>
                  <a:lnTo>
                    <a:pt x="643128" y="3144012"/>
                  </a:lnTo>
                  <a:close/>
                </a:path>
                <a:path w="3848100" h="4702175">
                  <a:moveTo>
                    <a:pt x="643128" y="2933712"/>
                  </a:moveTo>
                  <a:lnTo>
                    <a:pt x="624840" y="2933712"/>
                  </a:lnTo>
                  <a:lnTo>
                    <a:pt x="624840" y="3086112"/>
                  </a:lnTo>
                  <a:lnTo>
                    <a:pt x="643128" y="3086112"/>
                  </a:lnTo>
                  <a:lnTo>
                    <a:pt x="643128" y="2933712"/>
                  </a:lnTo>
                  <a:close/>
                </a:path>
                <a:path w="3848100" h="4702175">
                  <a:moveTo>
                    <a:pt x="643128" y="2724912"/>
                  </a:moveTo>
                  <a:lnTo>
                    <a:pt x="624840" y="2724912"/>
                  </a:lnTo>
                  <a:lnTo>
                    <a:pt x="624840" y="2877312"/>
                  </a:lnTo>
                  <a:lnTo>
                    <a:pt x="643128" y="2877312"/>
                  </a:lnTo>
                  <a:lnTo>
                    <a:pt x="643128" y="2724912"/>
                  </a:lnTo>
                  <a:close/>
                </a:path>
                <a:path w="3848100" h="4702175">
                  <a:moveTo>
                    <a:pt x="643128" y="2514612"/>
                  </a:moveTo>
                  <a:lnTo>
                    <a:pt x="624840" y="2514612"/>
                  </a:lnTo>
                  <a:lnTo>
                    <a:pt x="624840" y="2667012"/>
                  </a:lnTo>
                  <a:lnTo>
                    <a:pt x="643128" y="2667012"/>
                  </a:lnTo>
                  <a:lnTo>
                    <a:pt x="643128" y="2514612"/>
                  </a:lnTo>
                  <a:close/>
                </a:path>
                <a:path w="3848100" h="4702175">
                  <a:moveTo>
                    <a:pt x="643128" y="2305824"/>
                  </a:moveTo>
                  <a:lnTo>
                    <a:pt x="624840" y="2305824"/>
                  </a:lnTo>
                  <a:lnTo>
                    <a:pt x="624840" y="2458212"/>
                  </a:lnTo>
                  <a:lnTo>
                    <a:pt x="643128" y="2458212"/>
                  </a:lnTo>
                  <a:lnTo>
                    <a:pt x="643128" y="2305824"/>
                  </a:lnTo>
                  <a:close/>
                </a:path>
                <a:path w="3848100" h="4702175">
                  <a:moveTo>
                    <a:pt x="643128" y="2095500"/>
                  </a:moveTo>
                  <a:lnTo>
                    <a:pt x="624840" y="2095500"/>
                  </a:lnTo>
                  <a:lnTo>
                    <a:pt x="624840" y="2247912"/>
                  </a:lnTo>
                  <a:lnTo>
                    <a:pt x="643128" y="2247912"/>
                  </a:lnTo>
                  <a:lnTo>
                    <a:pt x="643128" y="2095500"/>
                  </a:lnTo>
                  <a:close/>
                </a:path>
                <a:path w="3848100" h="4702175">
                  <a:moveTo>
                    <a:pt x="643128" y="1886724"/>
                  </a:moveTo>
                  <a:lnTo>
                    <a:pt x="624840" y="1886724"/>
                  </a:lnTo>
                  <a:lnTo>
                    <a:pt x="624840" y="2039124"/>
                  </a:lnTo>
                  <a:lnTo>
                    <a:pt x="643128" y="2039124"/>
                  </a:lnTo>
                  <a:lnTo>
                    <a:pt x="643128" y="1886724"/>
                  </a:lnTo>
                  <a:close/>
                </a:path>
                <a:path w="3848100" h="4702175">
                  <a:moveTo>
                    <a:pt x="643128" y="1676400"/>
                  </a:moveTo>
                  <a:lnTo>
                    <a:pt x="624840" y="1676400"/>
                  </a:lnTo>
                  <a:lnTo>
                    <a:pt x="624840" y="1828800"/>
                  </a:lnTo>
                  <a:lnTo>
                    <a:pt x="643128" y="1828800"/>
                  </a:lnTo>
                  <a:lnTo>
                    <a:pt x="643128" y="1676400"/>
                  </a:lnTo>
                  <a:close/>
                </a:path>
                <a:path w="3848100" h="4702175">
                  <a:moveTo>
                    <a:pt x="643128" y="1467612"/>
                  </a:moveTo>
                  <a:lnTo>
                    <a:pt x="624840" y="1467612"/>
                  </a:lnTo>
                  <a:lnTo>
                    <a:pt x="624840" y="1620024"/>
                  </a:lnTo>
                  <a:lnTo>
                    <a:pt x="643128" y="1620024"/>
                  </a:lnTo>
                  <a:lnTo>
                    <a:pt x="643128" y="1467612"/>
                  </a:lnTo>
                  <a:close/>
                </a:path>
                <a:path w="3848100" h="4702175">
                  <a:moveTo>
                    <a:pt x="643128" y="1257300"/>
                  </a:moveTo>
                  <a:lnTo>
                    <a:pt x="624840" y="1257300"/>
                  </a:lnTo>
                  <a:lnTo>
                    <a:pt x="624840" y="1409700"/>
                  </a:lnTo>
                  <a:lnTo>
                    <a:pt x="643128" y="1409700"/>
                  </a:lnTo>
                  <a:lnTo>
                    <a:pt x="643128" y="1257300"/>
                  </a:lnTo>
                  <a:close/>
                </a:path>
                <a:path w="3848100" h="4702175">
                  <a:moveTo>
                    <a:pt x="643128" y="1048512"/>
                  </a:moveTo>
                  <a:lnTo>
                    <a:pt x="624840" y="1048512"/>
                  </a:lnTo>
                  <a:lnTo>
                    <a:pt x="624840" y="1200912"/>
                  </a:lnTo>
                  <a:lnTo>
                    <a:pt x="643128" y="1200912"/>
                  </a:lnTo>
                  <a:lnTo>
                    <a:pt x="643128" y="1048512"/>
                  </a:lnTo>
                  <a:close/>
                </a:path>
                <a:path w="3848100" h="4702175">
                  <a:moveTo>
                    <a:pt x="643128" y="838200"/>
                  </a:moveTo>
                  <a:lnTo>
                    <a:pt x="624840" y="838200"/>
                  </a:lnTo>
                  <a:lnTo>
                    <a:pt x="624840" y="990600"/>
                  </a:lnTo>
                  <a:lnTo>
                    <a:pt x="643128" y="990600"/>
                  </a:lnTo>
                  <a:lnTo>
                    <a:pt x="643128" y="838200"/>
                  </a:lnTo>
                  <a:close/>
                </a:path>
                <a:path w="3848100" h="4702175">
                  <a:moveTo>
                    <a:pt x="643128" y="629412"/>
                  </a:moveTo>
                  <a:lnTo>
                    <a:pt x="624840" y="629412"/>
                  </a:lnTo>
                  <a:lnTo>
                    <a:pt x="624840" y="781812"/>
                  </a:lnTo>
                  <a:lnTo>
                    <a:pt x="643128" y="781812"/>
                  </a:lnTo>
                  <a:lnTo>
                    <a:pt x="643128" y="629412"/>
                  </a:lnTo>
                  <a:close/>
                </a:path>
                <a:path w="3848100" h="4702175">
                  <a:moveTo>
                    <a:pt x="643128" y="419100"/>
                  </a:moveTo>
                  <a:lnTo>
                    <a:pt x="624840" y="419100"/>
                  </a:lnTo>
                  <a:lnTo>
                    <a:pt x="624840" y="571500"/>
                  </a:lnTo>
                  <a:lnTo>
                    <a:pt x="643128" y="571500"/>
                  </a:lnTo>
                  <a:lnTo>
                    <a:pt x="643128" y="419100"/>
                  </a:lnTo>
                  <a:close/>
                </a:path>
                <a:path w="3848100" h="4702175">
                  <a:moveTo>
                    <a:pt x="643128" y="210312"/>
                  </a:moveTo>
                  <a:lnTo>
                    <a:pt x="624840" y="210312"/>
                  </a:lnTo>
                  <a:lnTo>
                    <a:pt x="624840" y="362712"/>
                  </a:lnTo>
                  <a:lnTo>
                    <a:pt x="643128" y="362712"/>
                  </a:lnTo>
                  <a:lnTo>
                    <a:pt x="643128" y="210312"/>
                  </a:lnTo>
                  <a:close/>
                </a:path>
                <a:path w="3848100" h="4702175">
                  <a:moveTo>
                    <a:pt x="643128" y="0"/>
                  </a:moveTo>
                  <a:lnTo>
                    <a:pt x="624840" y="0"/>
                  </a:lnTo>
                  <a:lnTo>
                    <a:pt x="624840" y="152400"/>
                  </a:lnTo>
                  <a:lnTo>
                    <a:pt x="643128" y="152400"/>
                  </a:lnTo>
                  <a:lnTo>
                    <a:pt x="643128" y="0"/>
                  </a:lnTo>
                  <a:close/>
                </a:path>
                <a:path w="3848100" h="4702175">
                  <a:moveTo>
                    <a:pt x="3837419" y="4686312"/>
                  </a:moveTo>
                  <a:lnTo>
                    <a:pt x="3819131" y="4686312"/>
                  </a:lnTo>
                  <a:lnTo>
                    <a:pt x="3819131" y="4701552"/>
                  </a:lnTo>
                  <a:lnTo>
                    <a:pt x="3837419" y="4701552"/>
                  </a:lnTo>
                  <a:lnTo>
                    <a:pt x="3837419" y="4686312"/>
                  </a:lnTo>
                  <a:close/>
                </a:path>
                <a:path w="3848100" h="4702175">
                  <a:moveTo>
                    <a:pt x="3838943" y="4477524"/>
                  </a:moveTo>
                  <a:lnTo>
                    <a:pt x="3819131" y="4477524"/>
                  </a:lnTo>
                  <a:lnTo>
                    <a:pt x="3819131" y="4629924"/>
                  </a:lnTo>
                  <a:lnTo>
                    <a:pt x="3837419" y="4629924"/>
                  </a:lnTo>
                  <a:lnTo>
                    <a:pt x="3838943" y="4477524"/>
                  </a:lnTo>
                  <a:close/>
                </a:path>
                <a:path w="3848100" h="4702175">
                  <a:moveTo>
                    <a:pt x="3838943" y="4267212"/>
                  </a:moveTo>
                  <a:lnTo>
                    <a:pt x="3819131" y="4267212"/>
                  </a:lnTo>
                  <a:lnTo>
                    <a:pt x="3819131" y="4419612"/>
                  </a:lnTo>
                  <a:lnTo>
                    <a:pt x="3838943" y="4419612"/>
                  </a:lnTo>
                  <a:lnTo>
                    <a:pt x="3838943" y="4267212"/>
                  </a:lnTo>
                  <a:close/>
                </a:path>
                <a:path w="3848100" h="4702175">
                  <a:moveTo>
                    <a:pt x="3838943" y="4058424"/>
                  </a:moveTo>
                  <a:lnTo>
                    <a:pt x="3820655" y="4058424"/>
                  </a:lnTo>
                  <a:lnTo>
                    <a:pt x="3820655" y="4210824"/>
                  </a:lnTo>
                  <a:lnTo>
                    <a:pt x="3838943" y="4210824"/>
                  </a:lnTo>
                  <a:lnTo>
                    <a:pt x="3838943" y="4058424"/>
                  </a:lnTo>
                  <a:close/>
                </a:path>
                <a:path w="3848100" h="4702175">
                  <a:moveTo>
                    <a:pt x="3840467" y="3848112"/>
                  </a:moveTo>
                  <a:lnTo>
                    <a:pt x="3820655" y="3848112"/>
                  </a:lnTo>
                  <a:lnTo>
                    <a:pt x="3820655" y="4000512"/>
                  </a:lnTo>
                  <a:lnTo>
                    <a:pt x="3840467" y="4000512"/>
                  </a:lnTo>
                  <a:lnTo>
                    <a:pt x="3840467" y="3848112"/>
                  </a:lnTo>
                  <a:close/>
                </a:path>
                <a:path w="3848100" h="4702175">
                  <a:moveTo>
                    <a:pt x="3840467" y="3639324"/>
                  </a:moveTo>
                  <a:lnTo>
                    <a:pt x="3822179" y="3639324"/>
                  </a:lnTo>
                  <a:lnTo>
                    <a:pt x="3822179" y="3791724"/>
                  </a:lnTo>
                  <a:lnTo>
                    <a:pt x="3840467" y="3791724"/>
                  </a:lnTo>
                  <a:lnTo>
                    <a:pt x="3840467" y="3639324"/>
                  </a:lnTo>
                  <a:close/>
                </a:path>
                <a:path w="3848100" h="4702175">
                  <a:moveTo>
                    <a:pt x="3841991" y="3429012"/>
                  </a:moveTo>
                  <a:lnTo>
                    <a:pt x="3822179" y="3429012"/>
                  </a:lnTo>
                  <a:lnTo>
                    <a:pt x="3822179" y="3581412"/>
                  </a:lnTo>
                  <a:lnTo>
                    <a:pt x="3840467" y="3581412"/>
                  </a:lnTo>
                  <a:lnTo>
                    <a:pt x="3841991" y="3429012"/>
                  </a:lnTo>
                  <a:close/>
                </a:path>
                <a:path w="3848100" h="4702175">
                  <a:moveTo>
                    <a:pt x="3841991" y="3220224"/>
                  </a:moveTo>
                  <a:lnTo>
                    <a:pt x="3823703" y="3220224"/>
                  </a:lnTo>
                  <a:lnTo>
                    <a:pt x="3822179" y="3372624"/>
                  </a:lnTo>
                  <a:lnTo>
                    <a:pt x="3841991" y="3372624"/>
                  </a:lnTo>
                  <a:lnTo>
                    <a:pt x="3841991" y="3220224"/>
                  </a:lnTo>
                  <a:close/>
                </a:path>
                <a:path w="3848100" h="4702175">
                  <a:moveTo>
                    <a:pt x="3843515" y="3009912"/>
                  </a:moveTo>
                  <a:lnTo>
                    <a:pt x="3823703" y="3009912"/>
                  </a:lnTo>
                  <a:lnTo>
                    <a:pt x="3823703" y="3162312"/>
                  </a:lnTo>
                  <a:lnTo>
                    <a:pt x="3841991" y="3162312"/>
                  </a:lnTo>
                  <a:lnTo>
                    <a:pt x="3843515" y="3009912"/>
                  </a:lnTo>
                  <a:close/>
                </a:path>
                <a:path w="3848100" h="4702175">
                  <a:moveTo>
                    <a:pt x="3843515" y="2801124"/>
                  </a:moveTo>
                  <a:lnTo>
                    <a:pt x="3825227" y="2801124"/>
                  </a:lnTo>
                  <a:lnTo>
                    <a:pt x="3823703" y="2953524"/>
                  </a:lnTo>
                  <a:lnTo>
                    <a:pt x="3843515" y="2953524"/>
                  </a:lnTo>
                  <a:lnTo>
                    <a:pt x="3843515" y="2801124"/>
                  </a:lnTo>
                  <a:close/>
                </a:path>
                <a:path w="3848100" h="4702175">
                  <a:moveTo>
                    <a:pt x="3845039" y="2590812"/>
                  </a:moveTo>
                  <a:lnTo>
                    <a:pt x="3825227" y="2590812"/>
                  </a:lnTo>
                  <a:lnTo>
                    <a:pt x="3825227" y="2743212"/>
                  </a:lnTo>
                  <a:lnTo>
                    <a:pt x="3843515" y="2743212"/>
                  </a:lnTo>
                  <a:lnTo>
                    <a:pt x="3845039" y="2590812"/>
                  </a:lnTo>
                  <a:close/>
                </a:path>
                <a:path w="3848100" h="4702175">
                  <a:moveTo>
                    <a:pt x="3845039" y="2382024"/>
                  </a:moveTo>
                  <a:lnTo>
                    <a:pt x="3826751" y="2382024"/>
                  </a:lnTo>
                  <a:lnTo>
                    <a:pt x="3825227" y="2534424"/>
                  </a:lnTo>
                  <a:lnTo>
                    <a:pt x="3845039" y="2534424"/>
                  </a:lnTo>
                  <a:lnTo>
                    <a:pt x="3845039" y="2382024"/>
                  </a:lnTo>
                  <a:close/>
                </a:path>
                <a:path w="3848100" h="4702175">
                  <a:moveTo>
                    <a:pt x="3846563" y="2171712"/>
                  </a:moveTo>
                  <a:lnTo>
                    <a:pt x="3826751" y="2171712"/>
                  </a:lnTo>
                  <a:lnTo>
                    <a:pt x="3826751" y="2324112"/>
                  </a:lnTo>
                  <a:lnTo>
                    <a:pt x="3845039" y="2324112"/>
                  </a:lnTo>
                  <a:lnTo>
                    <a:pt x="3846563" y="2171712"/>
                  </a:lnTo>
                  <a:close/>
                </a:path>
                <a:path w="3848100" h="4702175">
                  <a:moveTo>
                    <a:pt x="3846563" y="1962924"/>
                  </a:moveTo>
                  <a:lnTo>
                    <a:pt x="3826751" y="1962924"/>
                  </a:lnTo>
                  <a:lnTo>
                    <a:pt x="3826751" y="2115324"/>
                  </a:lnTo>
                  <a:lnTo>
                    <a:pt x="3846563" y="2115324"/>
                  </a:lnTo>
                  <a:lnTo>
                    <a:pt x="3846563" y="1962924"/>
                  </a:lnTo>
                  <a:close/>
                </a:path>
                <a:path w="3848100" h="4702175">
                  <a:moveTo>
                    <a:pt x="3846563" y="1752612"/>
                  </a:moveTo>
                  <a:lnTo>
                    <a:pt x="3828275" y="1752612"/>
                  </a:lnTo>
                  <a:lnTo>
                    <a:pt x="3828275" y="1905012"/>
                  </a:lnTo>
                  <a:lnTo>
                    <a:pt x="3846563" y="1905012"/>
                  </a:lnTo>
                  <a:lnTo>
                    <a:pt x="3846563" y="1752612"/>
                  </a:lnTo>
                  <a:close/>
                </a:path>
                <a:path w="3848100" h="4702175">
                  <a:moveTo>
                    <a:pt x="3848087" y="1543824"/>
                  </a:moveTo>
                  <a:lnTo>
                    <a:pt x="3828275" y="1543824"/>
                  </a:lnTo>
                  <a:lnTo>
                    <a:pt x="3828275" y="1696224"/>
                  </a:lnTo>
                  <a:lnTo>
                    <a:pt x="3848087" y="1696224"/>
                  </a:lnTo>
                  <a:lnTo>
                    <a:pt x="3848087" y="1543824"/>
                  </a:lnTo>
                  <a:close/>
                </a:path>
                <a:path w="3848100" h="4702175">
                  <a:moveTo>
                    <a:pt x="3848087" y="1333512"/>
                  </a:moveTo>
                  <a:lnTo>
                    <a:pt x="3829799" y="1333512"/>
                  </a:lnTo>
                  <a:lnTo>
                    <a:pt x="3829799" y="1485912"/>
                  </a:lnTo>
                  <a:lnTo>
                    <a:pt x="3848087" y="1485912"/>
                  </a:lnTo>
                  <a:lnTo>
                    <a:pt x="3848087" y="1333512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2284" y="6487668"/>
              <a:ext cx="259080" cy="2545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4743" y="6483096"/>
              <a:ext cx="230124" cy="2712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5060" y="3025140"/>
              <a:ext cx="217931" cy="2301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2764" y="6603492"/>
              <a:ext cx="217931" cy="2301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5351" y="3029711"/>
              <a:ext cx="1926335" cy="2148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2303" y="2659380"/>
              <a:ext cx="1926335" cy="2148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42291" y="2851403"/>
              <a:ext cx="1940560" cy="193675"/>
            </a:xfrm>
            <a:custGeom>
              <a:avLst/>
              <a:gdLst/>
              <a:ahLst/>
              <a:cxnLst/>
              <a:rect l="l" t="t" r="r" b="b"/>
              <a:pathLst>
                <a:path w="1940559" h="193675">
                  <a:moveTo>
                    <a:pt x="1937004" y="184416"/>
                  </a:moveTo>
                  <a:lnTo>
                    <a:pt x="0" y="164604"/>
                  </a:lnTo>
                  <a:lnTo>
                    <a:pt x="0" y="173748"/>
                  </a:lnTo>
                  <a:lnTo>
                    <a:pt x="1937004" y="193548"/>
                  </a:lnTo>
                  <a:lnTo>
                    <a:pt x="1937004" y="184416"/>
                  </a:lnTo>
                  <a:close/>
                </a:path>
                <a:path w="1940559" h="193675">
                  <a:moveTo>
                    <a:pt x="1940052" y="21348"/>
                  </a:moveTo>
                  <a:lnTo>
                    <a:pt x="3048" y="0"/>
                  </a:lnTo>
                  <a:lnTo>
                    <a:pt x="3048" y="10680"/>
                  </a:lnTo>
                  <a:lnTo>
                    <a:pt x="1940052" y="30480"/>
                  </a:lnTo>
                  <a:lnTo>
                    <a:pt x="1940052" y="21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9472" y="2144267"/>
              <a:ext cx="408431" cy="2834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58227" y="1659648"/>
              <a:ext cx="1818639" cy="1300480"/>
            </a:xfrm>
            <a:custGeom>
              <a:avLst/>
              <a:gdLst/>
              <a:ahLst/>
              <a:cxnLst/>
              <a:rect l="l" t="t" r="r" b="b"/>
              <a:pathLst>
                <a:path w="1818639" h="1300480">
                  <a:moveTo>
                    <a:pt x="1475244" y="1290828"/>
                  </a:moveTo>
                  <a:lnTo>
                    <a:pt x="128397" y="1282471"/>
                  </a:lnTo>
                  <a:lnTo>
                    <a:pt x="161302" y="1219200"/>
                  </a:lnTo>
                  <a:lnTo>
                    <a:pt x="167640" y="1207008"/>
                  </a:lnTo>
                  <a:lnTo>
                    <a:pt x="134404" y="1206334"/>
                  </a:lnTo>
                  <a:lnTo>
                    <a:pt x="144780" y="745236"/>
                  </a:lnTo>
                  <a:lnTo>
                    <a:pt x="134112" y="743712"/>
                  </a:lnTo>
                  <a:lnTo>
                    <a:pt x="125222" y="1206157"/>
                  </a:lnTo>
                  <a:lnTo>
                    <a:pt x="91440" y="1205484"/>
                  </a:lnTo>
                  <a:lnTo>
                    <a:pt x="127660" y="1282471"/>
                  </a:lnTo>
                  <a:lnTo>
                    <a:pt x="0" y="1281671"/>
                  </a:lnTo>
                  <a:lnTo>
                    <a:pt x="0" y="1290828"/>
                  </a:lnTo>
                  <a:lnTo>
                    <a:pt x="1475244" y="1299972"/>
                  </a:lnTo>
                  <a:lnTo>
                    <a:pt x="1475244" y="1290828"/>
                  </a:lnTo>
                  <a:close/>
                </a:path>
                <a:path w="1818639" h="1300480">
                  <a:moveTo>
                    <a:pt x="1818144" y="9131"/>
                  </a:moveTo>
                  <a:lnTo>
                    <a:pt x="32004" y="0"/>
                  </a:lnTo>
                  <a:lnTo>
                    <a:pt x="32004" y="9131"/>
                  </a:lnTo>
                  <a:lnTo>
                    <a:pt x="124701" y="9690"/>
                  </a:lnTo>
                  <a:lnTo>
                    <a:pt x="89928" y="79235"/>
                  </a:lnTo>
                  <a:lnTo>
                    <a:pt x="123456" y="79235"/>
                  </a:lnTo>
                  <a:lnTo>
                    <a:pt x="123456" y="422135"/>
                  </a:lnTo>
                  <a:lnTo>
                    <a:pt x="132600" y="422135"/>
                  </a:lnTo>
                  <a:lnTo>
                    <a:pt x="132600" y="79235"/>
                  </a:lnTo>
                  <a:lnTo>
                    <a:pt x="166128" y="79235"/>
                  </a:lnTo>
                  <a:lnTo>
                    <a:pt x="160032" y="67043"/>
                  </a:lnTo>
                  <a:lnTo>
                    <a:pt x="131368" y="9728"/>
                  </a:lnTo>
                  <a:lnTo>
                    <a:pt x="1818144" y="19812"/>
                  </a:lnTo>
                  <a:lnTo>
                    <a:pt x="1818144" y="9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400" y="1211916"/>
            <a:ext cx="7590790" cy="100139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60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dirty="0">
                <a:latin typeface="Arial"/>
                <a:cs typeface="Arial"/>
              </a:rPr>
              <a:t> 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Rise</a:t>
            </a:r>
            <a:r>
              <a:rPr sz="16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600" i="1" spc="2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575" i="1" spc="-7" baseline="-21164" dirty="0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sz="1600" i="1" spc="-5" dirty="0">
                <a:latin typeface="Arial"/>
                <a:cs typeface="Arial"/>
              </a:rPr>
              <a:t>: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rise from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10%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 90%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-5" dirty="0">
                <a:latin typeface="Arial"/>
                <a:cs typeface="Arial"/>
              </a:rPr>
              <a:t> overdamped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systems,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0%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100%</a:t>
            </a:r>
            <a:r>
              <a:rPr sz="1600" i="1" dirty="0">
                <a:latin typeface="Arial"/>
                <a:cs typeface="Arial"/>
              </a:rPr>
              <a:t> 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underdamped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516" y="2343911"/>
            <a:ext cx="7245096" cy="9986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86718" y="3809426"/>
            <a:ext cx="533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-10" dirty="0">
                <a:latin typeface="Arial"/>
                <a:cs typeface="Arial"/>
              </a:rPr>
              <a:t>i</a:t>
            </a:r>
            <a:r>
              <a:rPr sz="1600" i="1" dirty="0">
                <a:latin typeface="Arial"/>
                <a:cs typeface="Arial"/>
              </a:rPr>
              <a:t>n</a:t>
            </a:r>
            <a:r>
              <a:rPr sz="1600" i="1" spc="-5" dirty="0"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12036" y="3739896"/>
            <a:ext cx="5296535" cy="2030095"/>
            <a:chOff x="1812036" y="3739896"/>
            <a:chExt cx="5296535" cy="20300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2036" y="3739896"/>
              <a:ext cx="1364801" cy="3550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5059" y="4110228"/>
              <a:ext cx="4723289" cy="16596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96377" y="5694608"/>
            <a:ext cx="1958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Thus,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rise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3992" y="6088379"/>
            <a:ext cx="3725484" cy="66719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400" y="1213670"/>
            <a:ext cx="6699250" cy="80010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45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dirty="0">
                <a:latin typeface="Arial"/>
                <a:cs typeface="Arial"/>
              </a:rPr>
              <a:t> 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75"/>
              </a:spcBef>
            </a:pPr>
            <a:r>
              <a:rPr sz="1800" i="1" spc="-10" dirty="0">
                <a:solidFill>
                  <a:srgbClr val="FF3300"/>
                </a:solidFill>
                <a:latin typeface="Arial"/>
                <a:cs typeface="Arial"/>
              </a:rPr>
              <a:t>Peak</a:t>
            </a:r>
            <a:r>
              <a:rPr sz="1800" i="1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800" i="1" spc="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800" i="1" baseline="-20833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: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time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required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reach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first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peak</a:t>
            </a:r>
            <a:r>
              <a:rPr sz="1800" i="1" dirty="0">
                <a:latin typeface="Arial"/>
                <a:cs typeface="Arial"/>
              </a:rPr>
              <a:t> of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overshoot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0170" y="5307535"/>
            <a:ext cx="207263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Thus,</a:t>
            </a:r>
            <a:r>
              <a:rPr sz="1600" i="1" spc="-10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peak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time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87424" y="2161032"/>
            <a:ext cx="6864350" cy="2065020"/>
            <a:chOff x="1487424" y="2161032"/>
            <a:chExt cx="6864350" cy="20650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424" y="2161032"/>
              <a:ext cx="6385974" cy="20623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85488" y="2200655"/>
              <a:ext cx="508000" cy="984885"/>
            </a:xfrm>
            <a:custGeom>
              <a:avLst/>
              <a:gdLst/>
              <a:ahLst/>
              <a:cxnLst/>
              <a:rect l="l" t="t" r="r" b="b"/>
              <a:pathLst>
                <a:path w="508000" h="984885">
                  <a:moveTo>
                    <a:pt x="456827" y="70679"/>
                  </a:moveTo>
                  <a:lnTo>
                    <a:pt x="431292" y="57912"/>
                  </a:lnTo>
                  <a:lnTo>
                    <a:pt x="507492" y="0"/>
                  </a:lnTo>
                  <a:lnTo>
                    <a:pt x="507492" y="57912"/>
                  </a:lnTo>
                  <a:lnTo>
                    <a:pt x="463295" y="57912"/>
                  </a:lnTo>
                  <a:lnTo>
                    <a:pt x="456827" y="70679"/>
                  </a:lnTo>
                  <a:close/>
                </a:path>
                <a:path w="508000" h="984885">
                  <a:moveTo>
                    <a:pt x="481228" y="82880"/>
                  </a:moveTo>
                  <a:lnTo>
                    <a:pt x="456827" y="70679"/>
                  </a:lnTo>
                  <a:lnTo>
                    <a:pt x="463295" y="57912"/>
                  </a:lnTo>
                  <a:lnTo>
                    <a:pt x="487680" y="70104"/>
                  </a:lnTo>
                  <a:lnTo>
                    <a:pt x="481228" y="82880"/>
                  </a:lnTo>
                  <a:close/>
                </a:path>
                <a:path w="508000" h="984885">
                  <a:moveTo>
                    <a:pt x="507492" y="96012"/>
                  </a:moveTo>
                  <a:lnTo>
                    <a:pt x="481228" y="82880"/>
                  </a:lnTo>
                  <a:lnTo>
                    <a:pt x="487680" y="70104"/>
                  </a:lnTo>
                  <a:lnTo>
                    <a:pt x="463295" y="57912"/>
                  </a:lnTo>
                  <a:lnTo>
                    <a:pt x="507492" y="57912"/>
                  </a:lnTo>
                  <a:lnTo>
                    <a:pt x="507492" y="96012"/>
                  </a:lnTo>
                  <a:close/>
                </a:path>
                <a:path w="508000" h="984885">
                  <a:moveTo>
                    <a:pt x="25908" y="984504"/>
                  </a:moveTo>
                  <a:lnTo>
                    <a:pt x="0" y="972312"/>
                  </a:lnTo>
                  <a:lnTo>
                    <a:pt x="456827" y="70679"/>
                  </a:lnTo>
                  <a:lnTo>
                    <a:pt x="481228" y="82880"/>
                  </a:lnTo>
                  <a:lnTo>
                    <a:pt x="25908" y="984504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31136" y="3147059"/>
              <a:ext cx="5773420" cy="1079500"/>
            </a:xfrm>
            <a:custGeom>
              <a:avLst/>
              <a:gdLst/>
              <a:ahLst/>
              <a:cxnLst/>
              <a:rect l="l" t="t" r="r" b="b"/>
              <a:pathLst>
                <a:path w="5773420" h="1079500">
                  <a:moveTo>
                    <a:pt x="5772912" y="6096"/>
                  </a:moveTo>
                  <a:lnTo>
                    <a:pt x="5766816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1074432"/>
                  </a:lnTo>
                  <a:lnTo>
                    <a:pt x="4572" y="1078992"/>
                  </a:lnTo>
                  <a:lnTo>
                    <a:pt x="5766816" y="1078992"/>
                  </a:lnTo>
                  <a:lnTo>
                    <a:pt x="5772912" y="1074432"/>
                  </a:lnTo>
                  <a:lnTo>
                    <a:pt x="5772912" y="1066800"/>
                  </a:lnTo>
                  <a:lnTo>
                    <a:pt x="5772912" y="1054608"/>
                  </a:lnTo>
                  <a:lnTo>
                    <a:pt x="5772912" y="25908"/>
                  </a:lnTo>
                  <a:lnTo>
                    <a:pt x="5772912" y="13716"/>
                  </a:lnTo>
                  <a:lnTo>
                    <a:pt x="5772912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391" y="3058668"/>
              <a:ext cx="5596127" cy="9570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61632" y="3157728"/>
              <a:ext cx="508000" cy="984885"/>
            </a:xfrm>
            <a:custGeom>
              <a:avLst/>
              <a:gdLst/>
              <a:ahLst/>
              <a:cxnLst/>
              <a:rect l="l" t="t" r="r" b="b"/>
              <a:pathLst>
                <a:path w="508000" h="984885">
                  <a:moveTo>
                    <a:pt x="456827" y="70679"/>
                  </a:moveTo>
                  <a:lnTo>
                    <a:pt x="431292" y="57912"/>
                  </a:lnTo>
                  <a:lnTo>
                    <a:pt x="507492" y="0"/>
                  </a:lnTo>
                  <a:lnTo>
                    <a:pt x="507492" y="57912"/>
                  </a:lnTo>
                  <a:lnTo>
                    <a:pt x="463296" y="57912"/>
                  </a:lnTo>
                  <a:lnTo>
                    <a:pt x="456827" y="70679"/>
                  </a:lnTo>
                  <a:close/>
                </a:path>
                <a:path w="508000" h="984885">
                  <a:moveTo>
                    <a:pt x="481211" y="82871"/>
                  </a:moveTo>
                  <a:lnTo>
                    <a:pt x="456827" y="70679"/>
                  </a:lnTo>
                  <a:lnTo>
                    <a:pt x="463296" y="57912"/>
                  </a:lnTo>
                  <a:lnTo>
                    <a:pt x="487680" y="70104"/>
                  </a:lnTo>
                  <a:lnTo>
                    <a:pt x="481211" y="82871"/>
                  </a:lnTo>
                  <a:close/>
                </a:path>
                <a:path w="508000" h="984885">
                  <a:moveTo>
                    <a:pt x="507492" y="96012"/>
                  </a:moveTo>
                  <a:lnTo>
                    <a:pt x="481211" y="82871"/>
                  </a:lnTo>
                  <a:lnTo>
                    <a:pt x="487680" y="70104"/>
                  </a:lnTo>
                  <a:lnTo>
                    <a:pt x="463296" y="57912"/>
                  </a:lnTo>
                  <a:lnTo>
                    <a:pt x="507492" y="57912"/>
                  </a:lnTo>
                  <a:lnTo>
                    <a:pt x="507492" y="96012"/>
                  </a:lnTo>
                  <a:close/>
                </a:path>
                <a:path w="508000" h="984885">
                  <a:moveTo>
                    <a:pt x="24384" y="984504"/>
                  </a:moveTo>
                  <a:lnTo>
                    <a:pt x="0" y="972312"/>
                  </a:lnTo>
                  <a:lnTo>
                    <a:pt x="456827" y="70679"/>
                  </a:lnTo>
                  <a:lnTo>
                    <a:pt x="481211" y="82871"/>
                  </a:lnTo>
                  <a:lnTo>
                    <a:pt x="24384" y="984504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4411" y="4293108"/>
            <a:ext cx="4424172" cy="7989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7015" y="5835396"/>
            <a:ext cx="2362612" cy="28346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80915" y="6316979"/>
            <a:ext cx="993648" cy="59588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400" y="1213670"/>
            <a:ext cx="5859780" cy="80010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45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75"/>
              </a:spcBef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Percent</a:t>
            </a:r>
            <a:r>
              <a:rPr sz="1800" i="1" spc="-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Overshoot</a:t>
            </a:r>
            <a:r>
              <a:rPr sz="1800" i="1" spc="-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3300"/>
                </a:solidFill>
                <a:latin typeface="Arial"/>
                <a:cs typeface="Arial"/>
              </a:rPr>
              <a:t>M</a:t>
            </a:r>
            <a:r>
              <a:rPr sz="1800" i="1" baseline="-20833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272" y="4586736"/>
            <a:ext cx="4814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Maximum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overshoot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damping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ratio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only.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675" y="2139695"/>
            <a:ext cx="7050023" cy="20963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739" y="5161788"/>
            <a:ext cx="7424927" cy="6080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Transient</a:t>
            </a:r>
            <a:r>
              <a:rPr spc="-50" dirty="0"/>
              <a:t> </a:t>
            </a:r>
            <a:r>
              <a:rPr spc="-5" dirty="0"/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100" y="1334480"/>
            <a:ext cx="58343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input,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characterized</a:t>
            </a:r>
            <a:r>
              <a:rPr sz="1600" i="1" spc="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by: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850" y="1748316"/>
            <a:ext cx="1525270" cy="295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Settling</a:t>
            </a:r>
            <a:r>
              <a:rPr sz="18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time</a:t>
            </a:r>
            <a:r>
              <a:rPr sz="1800" i="1" spc="-1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sz="1800" i="1" spc="-7" baseline="-20833" dirty="0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5417" y="1869948"/>
            <a:ext cx="5995035" cy="5126355"/>
            <a:chOff x="805417" y="1869948"/>
            <a:chExt cx="5995035" cy="51263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417" y="1869948"/>
              <a:ext cx="5994432" cy="51262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40951" y="3131819"/>
              <a:ext cx="2612390" cy="2856230"/>
            </a:xfrm>
            <a:custGeom>
              <a:avLst/>
              <a:gdLst/>
              <a:ahLst/>
              <a:cxnLst/>
              <a:rect l="l" t="t" r="r" b="b"/>
              <a:pathLst>
                <a:path w="2612390" h="2856229">
                  <a:moveTo>
                    <a:pt x="1143000" y="1037844"/>
                  </a:moveTo>
                  <a:lnTo>
                    <a:pt x="1127772" y="998220"/>
                  </a:lnTo>
                  <a:lnTo>
                    <a:pt x="1112532" y="958596"/>
                  </a:lnTo>
                  <a:lnTo>
                    <a:pt x="1089494" y="983665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1083652" y="990015"/>
                  </a:lnTo>
                  <a:lnTo>
                    <a:pt x="1060704" y="1014984"/>
                  </a:lnTo>
                  <a:lnTo>
                    <a:pt x="1143000" y="1037844"/>
                  </a:lnTo>
                  <a:close/>
                </a:path>
                <a:path w="2612390" h="2856229">
                  <a:moveTo>
                    <a:pt x="2612148" y="2028456"/>
                  </a:moveTo>
                  <a:lnTo>
                    <a:pt x="2605798" y="2016264"/>
                  </a:lnTo>
                  <a:lnTo>
                    <a:pt x="2572524" y="1952256"/>
                  </a:lnTo>
                  <a:lnTo>
                    <a:pt x="2535948" y="2028456"/>
                  </a:lnTo>
                  <a:lnTo>
                    <a:pt x="2569629" y="2028456"/>
                  </a:lnTo>
                  <a:lnTo>
                    <a:pt x="2580144" y="2855988"/>
                  </a:lnTo>
                  <a:lnTo>
                    <a:pt x="2589288" y="2855988"/>
                  </a:lnTo>
                  <a:lnTo>
                    <a:pt x="2578773" y="2028456"/>
                  </a:lnTo>
                  <a:lnTo>
                    <a:pt x="2612148" y="20284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31323" y="2722902"/>
            <a:ext cx="180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2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%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Settling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Time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1438" y="5994843"/>
            <a:ext cx="180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5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%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Settling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Time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8500" y="2871216"/>
            <a:ext cx="2428558" cy="6507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0588" y="5106923"/>
            <a:ext cx="2428558" cy="6507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040279" y="2509552"/>
            <a:ext cx="1547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2%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Settling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20485" y="4705599"/>
            <a:ext cx="1547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5%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Settling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time: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1069" y="787397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Routh</a:t>
            </a:r>
            <a:r>
              <a:rPr spc="-25" dirty="0"/>
              <a:t> </a:t>
            </a:r>
            <a:r>
              <a:rPr spc="-5" dirty="0"/>
              <a:t>Stability</a:t>
            </a:r>
            <a:r>
              <a:rPr spc="-10" dirty="0"/>
              <a:t> </a:t>
            </a:r>
            <a:r>
              <a:rPr spc="-5"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100" y="1334480"/>
            <a:ext cx="4859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5" dirty="0">
                <a:latin typeface="Arial"/>
                <a:cs typeface="Arial"/>
              </a:rPr>
              <a:t> loop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form: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8651" y="2916418"/>
            <a:ext cx="7825740" cy="2011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where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a’s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b’s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are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constant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where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m&lt;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Arial"/>
              <a:cs typeface="Arial"/>
            </a:endParaRPr>
          </a:p>
          <a:p>
            <a:pPr marL="79375" marR="204470">
              <a:lnSpc>
                <a:spcPct val="100000"/>
              </a:lnSpc>
              <a:spcBef>
                <a:spcPts val="5"/>
              </a:spcBef>
            </a:pPr>
            <a:r>
              <a:rPr sz="1600" i="1" spc="-5" dirty="0">
                <a:latin typeface="Arial"/>
                <a:cs typeface="Arial"/>
              </a:rPr>
              <a:t>If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any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coefficients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negative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presence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least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there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root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roots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</a:t>
            </a:r>
            <a:r>
              <a:rPr sz="1600" i="1" spc="-5" dirty="0">
                <a:latin typeface="Arial"/>
                <a:cs typeface="Arial"/>
              </a:rPr>
              <a:t> real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Arial"/>
              <a:cs typeface="Arial"/>
            </a:endParaRPr>
          </a:p>
          <a:p>
            <a:pPr marL="15240" marR="508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If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all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positive, arrange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polynomial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rows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columns according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pattern: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1906524"/>
            <a:ext cx="5673851" cy="7330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9901" y="1680210"/>
          <a:ext cx="6097269" cy="4663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2710">
                        <a:lnSpc>
                          <a:spcPts val="2790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n-1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n-2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b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n-3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n-4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d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f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2710">
                        <a:lnSpc>
                          <a:spcPts val="2805"/>
                        </a:lnSpc>
                      </a:pPr>
                      <a:r>
                        <a:rPr sz="4200" spc="7" baseline="-16865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50" spc="5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5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2775" spc="7" baseline="-21021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775" baseline="-21021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1069" y="787397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Routh</a:t>
            </a:r>
            <a:r>
              <a:rPr spc="-25" dirty="0"/>
              <a:t> </a:t>
            </a:r>
            <a:r>
              <a:rPr spc="-5" dirty="0"/>
              <a:t>Stability</a:t>
            </a:r>
            <a:r>
              <a:rPr spc="-10" dirty="0"/>
              <a:t> </a:t>
            </a:r>
            <a:r>
              <a:rPr spc="-5" dirty="0"/>
              <a:t>Criterion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6119" y="1466087"/>
            <a:ext cx="2275332" cy="5836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0983" y="2322575"/>
            <a:ext cx="2275332" cy="5836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5367" y="3066288"/>
            <a:ext cx="2262441" cy="5836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9940" y="4259580"/>
            <a:ext cx="2220467" cy="6537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4511" y="4991100"/>
            <a:ext cx="2215895" cy="6492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08022" y="371197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80" dirty="0">
                <a:latin typeface="Microsoft Sans Serif"/>
                <a:cs typeface="Microsoft Sans Serif"/>
              </a:rPr>
              <a:t>…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4273" y="571143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80" dirty="0">
                <a:latin typeface="Microsoft Sans Serif"/>
                <a:cs typeface="Microsoft Sans Serif"/>
              </a:rPr>
              <a:t>…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5367" y="6150864"/>
            <a:ext cx="2193035" cy="6537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1069" y="787397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Routh</a:t>
            </a:r>
            <a:r>
              <a:rPr spc="-25" dirty="0"/>
              <a:t> </a:t>
            </a:r>
            <a:r>
              <a:rPr spc="-5" dirty="0"/>
              <a:t>Stability</a:t>
            </a:r>
            <a:r>
              <a:rPr spc="-10" dirty="0"/>
              <a:t> </a:t>
            </a:r>
            <a:r>
              <a:rPr spc="-5"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3830" y="1334480"/>
            <a:ext cx="7785734" cy="3230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655" marR="183515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Arial"/>
                <a:cs typeface="Arial"/>
              </a:rPr>
              <a:t>Routh’s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stability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number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roots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G(s)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 </a:t>
            </a:r>
            <a:r>
              <a:rPr sz="1600" i="1" dirty="0">
                <a:latin typeface="Arial"/>
                <a:cs typeface="Arial"/>
              </a:rPr>
              <a:t> positive</a:t>
            </a:r>
            <a:r>
              <a:rPr sz="1600" i="1" spc="-5" dirty="0">
                <a:latin typeface="Arial"/>
                <a:cs typeface="Arial"/>
              </a:rPr>
              <a:t> real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number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changes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sign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column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array.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 marL="65405" marR="9652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necessary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sufficient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condition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all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G(s)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left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half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plane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denominator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G(s)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all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terms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column</a:t>
            </a:r>
            <a:r>
              <a:rPr sz="1600" i="1" dirty="0">
                <a:latin typeface="Arial"/>
                <a:cs typeface="Arial"/>
              </a:rPr>
              <a:t> 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array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positive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signs.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Special</a:t>
            </a:r>
            <a:r>
              <a:rPr sz="1800" i="1" spc="-4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Case</a:t>
            </a:r>
            <a:r>
              <a:rPr sz="1800" i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 indent="914400">
              <a:lnSpc>
                <a:spcPts val="2160"/>
              </a:lnSpc>
              <a:spcBef>
                <a:spcPts val="1150"/>
              </a:spcBef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first-column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term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any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row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zero,</a:t>
            </a:r>
            <a:r>
              <a:rPr sz="1800" i="1" spc="6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but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remaining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terms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are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not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zero</a:t>
            </a:r>
            <a:r>
              <a:rPr sz="1800" i="1" spc="4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or</a:t>
            </a:r>
            <a:r>
              <a:rPr sz="1800" i="1" spc="-5" dirty="0">
                <a:latin typeface="Arial"/>
                <a:cs typeface="Arial"/>
              </a:rPr>
              <a:t> there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no</a:t>
            </a:r>
            <a:r>
              <a:rPr sz="1800" i="1" spc="-10" dirty="0">
                <a:latin typeface="Arial"/>
                <a:cs typeface="Arial"/>
              </a:rPr>
              <a:t> remaining</a:t>
            </a:r>
            <a:r>
              <a:rPr sz="1800" i="1" spc="4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term,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 </a:t>
            </a:r>
            <a:r>
              <a:rPr sz="1800" i="1" spc="-20" dirty="0">
                <a:latin typeface="Arial"/>
                <a:cs typeface="Arial"/>
              </a:rPr>
              <a:t>zero</a:t>
            </a:r>
            <a:r>
              <a:rPr sz="1800" i="1" spc="4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term is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replaced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by</a:t>
            </a:r>
            <a:r>
              <a:rPr sz="1800" i="1" dirty="0">
                <a:latin typeface="Arial"/>
                <a:cs typeface="Arial"/>
              </a:rPr>
              <a:t> a 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very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small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positive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number</a:t>
            </a:r>
            <a:r>
              <a:rPr sz="1800" i="1" spc="-110" dirty="0">
                <a:latin typeface="Arial"/>
                <a:cs typeface="Arial"/>
              </a:rPr>
              <a:t> </a:t>
            </a:r>
            <a:r>
              <a:rPr sz="1900" i="1" spc="-50" dirty="0">
                <a:latin typeface="Times New Roman"/>
                <a:cs typeface="Times New Roman"/>
              </a:rPr>
              <a:t>e</a:t>
            </a:r>
            <a:r>
              <a:rPr sz="1800" i="1" spc="-50" dirty="0">
                <a:latin typeface="Arial"/>
                <a:cs typeface="Arial"/>
              </a:rPr>
              <a:t>and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rest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array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evaluated.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6275" y="5212080"/>
            <a:ext cx="2790443" cy="3246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4732" y="4712208"/>
            <a:ext cx="3745991" cy="15529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31790" y="6471894"/>
            <a:ext cx="74339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sign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above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zero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same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below</a:t>
            </a:r>
            <a:r>
              <a:rPr sz="1600" i="1" dirty="0">
                <a:latin typeface="Arial"/>
                <a:cs typeface="Arial"/>
              </a:rPr>
              <a:t> it,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indicates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there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are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pair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1069" y="787397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Routh</a:t>
            </a:r>
            <a:r>
              <a:rPr spc="-25" dirty="0"/>
              <a:t> </a:t>
            </a:r>
            <a:r>
              <a:rPr spc="-5" dirty="0"/>
              <a:t>Stability</a:t>
            </a:r>
            <a:r>
              <a:rPr spc="-10" dirty="0"/>
              <a:t> </a:t>
            </a:r>
            <a:r>
              <a:rPr spc="-5"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3830" y="1186732"/>
            <a:ext cx="7644130" cy="16713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Special</a:t>
            </a:r>
            <a:r>
              <a:rPr sz="1800" i="1" spc="-4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3300"/>
                </a:solidFill>
                <a:latin typeface="Arial"/>
                <a:cs typeface="Arial"/>
              </a:rPr>
              <a:t>Case</a:t>
            </a:r>
            <a:r>
              <a:rPr sz="1800" i="1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 indent="914400">
              <a:lnSpc>
                <a:spcPct val="100000"/>
              </a:lnSpc>
              <a:spcBef>
                <a:spcPts val="1080"/>
              </a:spcBef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all 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coefficients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any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derived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row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are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zero,</a:t>
            </a:r>
            <a:r>
              <a:rPr sz="1800" i="1" spc="6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indicates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that </a:t>
            </a:r>
            <a:r>
              <a:rPr sz="1800" i="1" spc="-5" dirty="0">
                <a:latin typeface="Arial"/>
                <a:cs typeface="Arial"/>
              </a:rPr>
              <a:t> there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are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roots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equal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magnitude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lying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radially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opposite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s-plane,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eg.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two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real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roots</a:t>
            </a:r>
            <a:r>
              <a:rPr sz="1800" i="1" dirty="0">
                <a:latin typeface="Arial"/>
                <a:cs typeface="Arial"/>
              </a:rPr>
              <a:t> with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equal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magnitudes</a:t>
            </a:r>
            <a:r>
              <a:rPr sz="1800" i="1" spc="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opposite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signs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and/or </a:t>
            </a:r>
            <a:r>
              <a:rPr sz="1800" i="1" dirty="0">
                <a:latin typeface="Arial"/>
                <a:cs typeface="Arial"/>
              </a:rPr>
              <a:t>two 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conjugate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imaginary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roots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927" y="5030222"/>
            <a:ext cx="7658100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such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case,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evaluation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array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continued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</a:t>
            </a:r>
            <a:r>
              <a:rPr sz="1600" i="1" spc="-5" dirty="0">
                <a:latin typeface="Arial"/>
                <a:cs typeface="Arial"/>
              </a:rPr>
              <a:t>forming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auxiliary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polynomial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last</a:t>
            </a:r>
            <a:r>
              <a:rPr sz="1600" i="1" spc="-5" dirty="0">
                <a:latin typeface="Arial"/>
                <a:cs typeface="Arial"/>
              </a:rPr>
              <a:t> row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5" dirty="0">
                <a:latin typeface="Arial"/>
                <a:cs typeface="Arial"/>
              </a:rPr>
              <a:t> derivative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polynomial in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next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row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651" y="3058668"/>
            <a:ext cx="5221638" cy="3215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4160" y="3657600"/>
            <a:ext cx="4349495" cy="1132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7624" y="5917692"/>
            <a:ext cx="3359310" cy="1057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172" y="787397"/>
            <a:ext cx="7200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10" dirty="0"/>
              <a:t> Transform</a:t>
            </a:r>
            <a:r>
              <a:rPr spc="1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 Derivative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5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2673" y="1324355"/>
            <a:ext cx="1549636" cy="6572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4873" y="2172723"/>
            <a:ext cx="935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Consider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1012" y="2070281"/>
            <a:ext cx="5915059" cy="6855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5810" y="3102864"/>
            <a:ext cx="3480532" cy="6557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61527" y="3991355"/>
            <a:ext cx="3382588" cy="6572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5319" y="4656482"/>
            <a:ext cx="1451672" cy="5590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67214" y="6610310"/>
            <a:ext cx="3006979" cy="3003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2519" y="5544312"/>
            <a:ext cx="7641335" cy="66639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4794" y="218513"/>
            <a:ext cx="1008306" cy="26162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68347" y="188793"/>
            <a:ext cx="254635" cy="144145"/>
            <a:chOff x="1568347" y="188793"/>
            <a:chExt cx="254635" cy="14414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8347" y="215817"/>
              <a:ext cx="91061" cy="10665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22486" y="198318"/>
              <a:ext cx="75565" cy="125095"/>
            </a:xfrm>
            <a:custGeom>
              <a:avLst/>
              <a:gdLst/>
              <a:ahLst/>
              <a:cxnLst/>
              <a:rect l="l" t="t" r="r" b="b"/>
              <a:pathLst>
                <a:path w="75564" h="125095">
                  <a:moveTo>
                    <a:pt x="5756" y="28191"/>
                  </a:moveTo>
                  <a:lnTo>
                    <a:pt x="5554" y="28191"/>
                  </a:lnTo>
                  <a:lnTo>
                    <a:pt x="5014" y="27988"/>
                  </a:lnTo>
                  <a:lnTo>
                    <a:pt x="4543" y="28191"/>
                  </a:lnTo>
                  <a:lnTo>
                    <a:pt x="4072" y="28393"/>
                  </a:lnTo>
                  <a:lnTo>
                    <a:pt x="3455" y="28730"/>
                  </a:lnTo>
                  <a:lnTo>
                    <a:pt x="2930" y="29404"/>
                  </a:lnTo>
                  <a:lnTo>
                    <a:pt x="2405" y="30077"/>
                  </a:lnTo>
                  <a:lnTo>
                    <a:pt x="1854" y="31031"/>
                  </a:lnTo>
                  <a:lnTo>
                    <a:pt x="1391" y="32229"/>
                  </a:lnTo>
                  <a:lnTo>
                    <a:pt x="928" y="33428"/>
                  </a:lnTo>
                  <a:lnTo>
                    <a:pt x="302" y="34932"/>
                  </a:lnTo>
                  <a:lnTo>
                    <a:pt x="151" y="36594"/>
                  </a:lnTo>
                  <a:lnTo>
                    <a:pt x="0" y="38256"/>
                  </a:lnTo>
                  <a:lnTo>
                    <a:pt x="251" y="40184"/>
                  </a:lnTo>
                  <a:lnTo>
                    <a:pt x="483" y="42199"/>
                  </a:lnTo>
                  <a:lnTo>
                    <a:pt x="716" y="44214"/>
                  </a:lnTo>
                  <a:lnTo>
                    <a:pt x="1161" y="46431"/>
                  </a:lnTo>
                  <a:lnTo>
                    <a:pt x="1546" y="48684"/>
                  </a:lnTo>
                  <a:lnTo>
                    <a:pt x="1931" y="50937"/>
                  </a:lnTo>
                  <a:lnTo>
                    <a:pt x="2397" y="53326"/>
                  </a:lnTo>
                  <a:lnTo>
                    <a:pt x="2793" y="55719"/>
                  </a:lnTo>
                  <a:lnTo>
                    <a:pt x="3189" y="58114"/>
                  </a:lnTo>
                  <a:lnTo>
                    <a:pt x="3384" y="60586"/>
                  </a:lnTo>
                  <a:lnTo>
                    <a:pt x="3920" y="63047"/>
                  </a:lnTo>
                  <a:lnTo>
                    <a:pt x="4456" y="65509"/>
                  </a:lnTo>
                  <a:lnTo>
                    <a:pt x="5292" y="68007"/>
                  </a:lnTo>
                  <a:lnTo>
                    <a:pt x="6009" y="70487"/>
                  </a:lnTo>
                  <a:lnTo>
                    <a:pt x="6726" y="72969"/>
                  </a:lnTo>
                  <a:lnTo>
                    <a:pt x="7537" y="75459"/>
                  </a:lnTo>
                  <a:lnTo>
                    <a:pt x="8223" y="77933"/>
                  </a:lnTo>
                  <a:lnTo>
                    <a:pt x="8908" y="80406"/>
                  </a:lnTo>
                  <a:lnTo>
                    <a:pt x="9368" y="83076"/>
                  </a:lnTo>
                  <a:lnTo>
                    <a:pt x="10123" y="85327"/>
                  </a:lnTo>
                  <a:lnTo>
                    <a:pt x="10879" y="87578"/>
                  </a:lnTo>
                  <a:lnTo>
                    <a:pt x="11892" y="89479"/>
                  </a:lnTo>
                  <a:lnTo>
                    <a:pt x="12756" y="91439"/>
                  </a:lnTo>
                  <a:lnTo>
                    <a:pt x="13621" y="93398"/>
                  </a:lnTo>
                  <a:lnTo>
                    <a:pt x="14537" y="95199"/>
                  </a:lnTo>
                  <a:lnTo>
                    <a:pt x="15309" y="97083"/>
                  </a:lnTo>
                  <a:lnTo>
                    <a:pt x="16080" y="98969"/>
                  </a:lnTo>
                  <a:lnTo>
                    <a:pt x="16792" y="100817"/>
                  </a:lnTo>
                  <a:lnTo>
                    <a:pt x="17386" y="102748"/>
                  </a:lnTo>
                  <a:lnTo>
                    <a:pt x="17981" y="104679"/>
                  </a:lnTo>
                  <a:lnTo>
                    <a:pt x="18267" y="106843"/>
                  </a:lnTo>
                  <a:lnTo>
                    <a:pt x="18874" y="108672"/>
                  </a:lnTo>
                  <a:lnTo>
                    <a:pt x="19480" y="110500"/>
                  </a:lnTo>
                  <a:lnTo>
                    <a:pt x="20314" y="112050"/>
                  </a:lnTo>
                  <a:lnTo>
                    <a:pt x="21026" y="113718"/>
                  </a:lnTo>
                  <a:lnTo>
                    <a:pt x="21737" y="115386"/>
                  </a:lnTo>
                  <a:lnTo>
                    <a:pt x="22703" y="117175"/>
                  </a:lnTo>
                  <a:lnTo>
                    <a:pt x="23144" y="118681"/>
                  </a:lnTo>
                  <a:lnTo>
                    <a:pt x="23585" y="120188"/>
                  </a:lnTo>
                  <a:lnTo>
                    <a:pt x="23644" y="121791"/>
                  </a:lnTo>
                  <a:lnTo>
                    <a:pt x="23673" y="122759"/>
                  </a:lnTo>
                  <a:lnTo>
                    <a:pt x="23702" y="123726"/>
                  </a:lnTo>
                  <a:lnTo>
                    <a:pt x="23701" y="124155"/>
                  </a:lnTo>
                  <a:lnTo>
                    <a:pt x="23317" y="124486"/>
                  </a:lnTo>
                  <a:lnTo>
                    <a:pt x="22933" y="124818"/>
                  </a:lnTo>
                  <a:lnTo>
                    <a:pt x="22094" y="124993"/>
                  </a:lnTo>
                  <a:lnTo>
                    <a:pt x="21366" y="124747"/>
                  </a:lnTo>
                  <a:lnTo>
                    <a:pt x="20639" y="124502"/>
                  </a:lnTo>
                  <a:lnTo>
                    <a:pt x="16712" y="119371"/>
                  </a:lnTo>
                  <a:lnTo>
                    <a:pt x="16044" y="117899"/>
                  </a:lnTo>
                  <a:lnTo>
                    <a:pt x="15443" y="116092"/>
                  </a:lnTo>
                  <a:lnTo>
                    <a:pt x="14943" y="114176"/>
                  </a:lnTo>
                  <a:lnTo>
                    <a:pt x="14442" y="112261"/>
                  </a:lnTo>
                  <a:lnTo>
                    <a:pt x="14041" y="110092"/>
                  </a:lnTo>
                  <a:lnTo>
                    <a:pt x="13709" y="107877"/>
                  </a:lnTo>
                  <a:lnTo>
                    <a:pt x="13378" y="105660"/>
                  </a:lnTo>
                  <a:lnTo>
                    <a:pt x="13346" y="103073"/>
                  </a:lnTo>
                  <a:lnTo>
                    <a:pt x="12953" y="100882"/>
                  </a:lnTo>
                  <a:lnTo>
                    <a:pt x="12560" y="98691"/>
                  </a:lnTo>
                  <a:lnTo>
                    <a:pt x="11911" y="96739"/>
                  </a:lnTo>
                  <a:lnTo>
                    <a:pt x="11352" y="94730"/>
                  </a:lnTo>
                  <a:lnTo>
                    <a:pt x="10793" y="92722"/>
                  </a:lnTo>
                  <a:lnTo>
                    <a:pt x="10147" y="90812"/>
                  </a:lnTo>
                  <a:lnTo>
                    <a:pt x="9600" y="88832"/>
                  </a:lnTo>
                  <a:lnTo>
                    <a:pt x="9053" y="86852"/>
                  </a:lnTo>
                  <a:lnTo>
                    <a:pt x="8316" y="84884"/>
                  </a:lnTo>
                  <a:lnTo>
                    <a:pt x="8070" y="82850"/>
                  </a:lnTo>
                  <a:lnTo>
                    <a:pt x="7824" y="80817"/>
                  </a:lnTo>
                  <a:lnTo>
                    <a:pt x="7976" y="78750"/>
                  </a:lnTo>
                  <a:lnTo>
                    <a:pt x="8125" y="76632"/>
                  </a:lnTo>
                  <a:lnTo>
                    <a:pt x="8274" y="74513"/>
                  </a:lnTo>
                  <a:lnTo>
                    <a:pt x="8642" y="72344"/>
                  </a:lnTo>
                  <a:lnTo>
                    <a:pt x="8962" y="70139"/>
                  </a:lnTo>
                  <a:lnTo>
                    <a:pt x="9283" y="67933"/>
                  </a:lnTo>
                  <a:lnTo>
                    <a:pt x="9696" y="65678"/>
                  </a:lnTo>
                  <a:lnTo>
                    <a:pt x="10049" y="63400"/>
                  </a:lnTo>
                  <a:lnTo>
                    <a:pt x="10401" y="61121"/>
                  </a:lnTo>
                  <a:lnTo>
                    <a:pt x="10767" y="58801"/>
                  </a:lnTo>
                  <a:lnTo>
                    <a:pt x="11075" y="56470"/>
                  </a:lnTo>
                  <a:lnTo>
                    <a:pt x="11383" y="54138"/>
                  </a:lnTo>
                  <a:lnTo>
                    <a:pt x="11461" y="51575"/>
                  </a:lnTo>
                  <a:lnTo>
                    <a:pt x="11896" y="49410"/>
                  </a:lnTo>
                  <a:lnTo>
                    <a:pt x="12332" y="47246"/>
                  </a:lnTo>
                  <a:lnTo>
                    <a:pt x="13061" y="45401"/>
                  </a:lnTo>
                  <a:lnTo>
                    <a:pt x="13689" y="43486"/>
                  </a:lnTo>
                  <a:lnTo>
                    <a:pt x="14317" y="41571"/>
                  </a:lnTo>
                  <a:lnTo>
                    <a:pt x="14843" y="39792"/>
                  </a:lnTo>
                  <a:lnTo>
                    <a:pt x="15662" y="37924"/>
                  </a:lnTo>
                  <a:lnTo>
                    <a:pt x="16481" y="36055"/>
                  </a:lnTo>
                  <a:lnTo>
                    <a:pt x="17625" y="34207"/>
                  </a:lnTo>
                  <a:lnTo>
                    <a:pt x="18603" y="32275"/>
                  </a:lnTo>
                  <a:lnTo>
                    <a:pt x="19581" y="30343"/>
                  </a:lnTo>
                  <a:lnTo>
                    <a:pt x="20435" y="28168"/>
                  </a:lnTo>
                  <a:lnTo>
                    <a:pt x="21528" y="26331"/>
                  </a:lnTo>
                  <a:lnTo>
                    <a:pt x="29742" y="16250"/>
                  </a:lnTo>
                  <a:lnTo>
                    <a:pt x="31420" y="14733"/>
                  </a:lnTo>
                  <a:lnTo>
                    <a:pt x="33279" y="13523"/>
                  </a:lnTo>
                  <a:lnTo>
                    <a:pt x="35232" y="12142"/>
                  </a:lnTo>
                  <a:lnTo>
                    <a:pt x="37184" y="10762"/>
                  </a:lnTo>
                  <a:lnTo>
                    <a:pt x="39294" y="9245"/>
                  </a:lnTo>
                  <a:lnTo>
                    <a:pt x="41455" y="7965"/>
                  </a:lnTo>
                  <a:lnTo>
                    <a:pt x="43617" y="6685"/>
                  </a:lnTo>
                  <a:lnTo>
                    <a:pt x="45898" y="5475"/>
                  </a:lnTo>
                  <a:lnTo>
                    <a:pt x="48201" y="4464"/>
                  </a:lnTo>
                  <a:lnTo>
                    <a:pt x="50504" y="3452"/>
                  </a:lnTo>
                  <a:lnTo>
                    <a:pt x="52886" y="2601"/>
                  </a:lnTo>
                  <a:lnTo>
                    <a:pt x="55273" y="1896"/>
                  </a:lnTo>
                  <a:lnTo>
                    <a:pt x="57659" y="1190"/>
                  </a:lnTo>
                  <a:lnTo>
                    <a:pt x="60294" y="461"/>
                  </a:lnTo>
                  <a:lnTo>
                    <a:pt x="62519" y="230"/>
                  </a:lnTo>
                  <a:lnTo>
                    <a:pt x="64744" y="0"/>
                  </a:lnTo>
                  <a:lnTo>
                    <a:pt x="66855" y="62"/>
                  </a:lnTo>
                  <a:lnTo>
                    <a:pt x="68621" y="513"/>
                  </a:lnTo>
                  <a:lnTo>
                    <a:pt x="70386" y="963"/>
                  </a:lnTo>
                  <a:lnTo>
                    <a:pt x="74823" y="7225"/>
                  </a:lnTo>
                  <a:lnTo>
                    <a:pt x="75113" y="8690"/>
                  </a:lnTo>
                  <a:lnTo>
                    <a:pt x="74847" y="10972"/>
                  </a:lnTo>
                  <a:lnTo>
                    <a:pt x="74852" y="1172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0811" y="259045"/>
              <a:ext cx="122555" cy="32384"/>
            </a:xfrm>
            <a:custGeom>
              <a:avLst/>
              <a:gdLst/>
              <a:ahLst/>
              <a:cxnLst/>
              <a:rect l="l" t="t" r="r" b="b"/>
              <a:pathLst>
                <a:path w="122555" h="32385">
                  <a:moveTo>
                    <a:pt x="1760" y="31670"/>
                  </a:moveTo>
                  <a:lnTo>
                    <a:pt x="1760" y="31670"/>
                  </a:lnTo>
                  <a:lnTo>
                    <a:pt x="0" y="31670"/>
                  </a:lnTo>
                  <a:lnTo>
                    <a:pt x="147" y="31670"/>
                  </a:lnTo>
                  <a:lnTo>
                    <a:pt x="295" y="31670"/>
                  </a:lnTo>
                  <a:lnTo>
                    <a:pt x="699" y="31873"/>
                  </a:lnTo>
                  <a:lnTo>
                    <a:pt x="1434" y="31670"/>
                  </a:lnTo>
                  <a:lnTo>
                    <a:pt x="2169" y="31468"/>
                  </a:lnTo>
                  <a:lnTo>
                    <a:pt x="3250" y="30929"/>
                  </a:lnTo>
                  <a:lnTo>
                    <a:pt x="4559" y="30458"/>
                  </a:lnTo>
                  <a:lnTo>
                    <a:pt x="5867" y="29987"/>
                  </a:lnTo>
                  <a:lnTo>
                    <a:pt x="7507" y="29370"/>
                  </a:lnTo>
                  <a:lnTo>
                    <a:pt x="9283" y="28845"/>
                  </a:lnTo>
                  <a:lnTo>
                    <a:pt x="11060" y="28319"/>
                  </a:lnTo>
                  <a:lnTo>
                    <a:pt x="13105" y="27971"/>
                  </a:lnTo>
                  <a:lnTo>
                    <a:pt x="15218" y="27306"/>
                  </a:lnTo>
                  <a:lnTo>
                    <a:pt x="17331" y="26641"/>
                  </a:lnTo>
                  <a:lnTo>
                    <a:pt x="19635" y="25677"/>
                  </a:lnTo>
                  <a:lnTo>
                    <a:pt x="21962" y="24853"/>
                  </a:lnTo>
                  <a:lnTo>
                    <a:pt x="24288" y="24028"/>
                  </a:lnTo>
                  <a:lnTo>
                    <a:pt x="26734" y="23124"/>
                  </a:lnTo>
                  <a:lnTo>
                    <a:pt x="29176" y="22359"/>
                  </a:lnTo>
                  <a:lnTo>
                    <a:pt x="31618" y="21596"/>
                  </a:lnTo>
                  <a:lnTo>
                    <a:pt x="34123" y="21077"/>
                  </a:lnTo>
                  <a:lnTo>
                    <a:pt x="36612" y="20270"/>
                  </a:lnTo>
                  <a:lnTo>
                    <a:pt x="39101" y="19465"/>
                  </a:lnTo>
                  <a:lnTo>
                    <a:pt x="41614" y="18417"/>
                  </a:lnTo>
                  <a:lnTo>
                    <a:pt x="44108" y="17526"/>
                  </a:lnTo>
                  <a:lnTo>
                    <a:pt x="46601" y="16633"/>
                  </a:lnTo>
                  <a:lnTo>
                    <a:pt x="49096" y="15702"/>
                  </a:lnTo>
                  <a:lnTo>
                    <a:pt x="51572" y="14920"/>
                  </a:lnTo>
                  <a:lnTo>
                    <a:pt x="66276" y="11344"/>
                  </a:lnTo>
                  <a:lnTo>
                    <a:pt x="68702" y="10943"/>
                  </a:lnTo>
                  <a:lnTo>
                    <a:pt x="71113" y="10858"/>
                  </a:lnTo>
                  <a:lnTo>
                    <a:pt x="73518" y="10420"/>
                  </a:lnTo>
                  <a:lnTo>
                    <a:pt x="75923" y="9983"/>
                  </a:lnTo>
                  <a:lnTo>
                    <a:pt x="78316" y="9303"/>
                  </a:lnTo>
                  <a:lnTo>
                    <a:pt x="80707" y="8720"/>
                  </a:lnTo>
                  <a:lnTo>
                    <a:pt x="83097" y="8136"/>
                  </a:lnTo>
                  <a:lnTo>
                    <a:pt x="85478" y="7477"/>
                  </a:lnTo>
                  <a:lnTo>
                    <a:pt x="87859" y="6920"/>
                  </a:lnTo>
                  <a:lnTo>
                    <a:pt x="90240" y="6363"/>
                  </a:lnTo>
                  <a:lnTo>
                    <a:pt x="92615" y="5825"/>
                  </a:lnTo>
                  <a:lnTo>
                    <a:pt x="94991" y="5377"/>
                  </a:lnTo>
                  <a:lnTo>
                    <a:pt x="97366" y="4927"/>
                  </a:lnTo>
                  <a:lnTo>
                    <a:pt x="99739" y="4543"/>
                  </a:lnTo>
                  <a:lnTo>
                    <a:pt x="102112" y="4223"/>
                  </a:lnTo>
                  <a:lnTo>
                    <a:pt x="104485" y="3905"/>
                  </a:lnTo>
                  <a:lnTo>
                    <a:pt x="106858" y="3864"/>
                  </a:lnTo>
                  <a:lnTo>
                    <a:pt x="109231" y="3462"/>
                  </a:lnTo>
                  <a:lnTo>
                    <a:pt x="121275" y="302"/>
                  </a:lnTo>
                  <a:lnTo>
                    <a:pt x="122260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99584" y="88368"/>
            <a:ext cx="331127" cy="20910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692940" y="131173"/>
            <a:ext cx="123189" cy="140970"/>
            <a:chOff x="2692940" y="131173"/>
            <a:chExt cx="123189" cy="140970"/>
          </a:xfrm>
        </p:grpSpPr>
        <p:sp>
          <p:nvSpPr>
            <p:cNvPr id="18" name="object 18"/>
            <p:cNvSpPr/>
            <p:nvPr/>
          </p:nvSpPr>
          <p:spPr>
            <a:xfrm>
              <a:off x="2712550" y="155168"/>
              <a:ext cx="15240" cy="107950"/>
            </a:xfrm>
            <a:custGeom>
              <a:avLst/>
              <a:gdLst/>
              <a:ahLst/>
              <a:cxnLst/>
              <a:rect l="l" t="t" r="r" b="b"/>
              <a:pathLst>
                <a:path w="15239" h="107950">
                  <a:moveTo>
                    <a:pt x="202" y="0"/>
                  </a:moveTo>
                  <a:lnTo>
                    <a:pt x="202" y="0"/>
                  </a:lnTo>
                  <a:lnTo>
                    <a:pt x="202" y="16023"/>
                  </a:lnTo>
                  <a:lnTo>
                    <a:pt x="0" y="18239"/>
                  </a:lnTo>
                  <a:lnTo>
                    <a:pt x="202" y="20493"/>
                  </a:lnTo>
                  <a:lnTo>
                    <a:pt x="404" y="22746"/>
                  </a:lnTo>
                  <a:lnTo>
                    <a:pt x="943" y="25134"/>
                  </a:lnTo>
                  <a:lnTo>
                    <a:pt x="1414" y="27529"/>
                  </a:lnTo>
                  <a:lnTo>
                    <a:pt x="1885" y="29922"/>
                  </a:lnTo>
                  <a:lnTo>
                    <a:pt x="2502" y="32394"/>
                  </a:lnTo>
                  <a:lnTo>
                    <a:pt x="3027" y="34856"/>
                  </a:lnTo>
                  <a:lnTo>
                    <a:pt x="3553" y="37317"/>
                  </a:lnTo>
                  <a:lnTo>
                    <a:pt x="4103" y="39816"/>
                  </a:lnTo>
                  <a:lnTo>
                    <a:pt x="4566" y="42296"/>
                  </a:lnTo>
                  <a:lnTo>
                    <a:pt x="5029" y="44777"/>
                  </a:lnTo>
                  <a:lnTo>
                    <a:pt x="5453" y="47268"/>
                  </a:lnTo>
                  <a:lnTo>
                    <a:pt x="5807" y="49741"/>
                  </a:lnTo>
                  <a:lnTo>
                    <a:pt x="6160" y="52215"/>
                  </a:lnTo>
                  <a:lnTo>
                    <a:pt x="6448" y="54683"/>
                  </a:lnTo>
                  <a:lnTo>
                    <a:pt x="6687" y="57136"/>
                  </a:lnTo>
                  <a:lnTo>
                    <a:pt x="6925" y="59589"/>
                  </a:lnTo>
                  <a:lnTo>
                    <a:pt x="7097" y="62031"/>
                  </a:lnTo>
                  <a:lnTo>
                    <a:pt x="7237" y="64461"/>
                  </a:lnTo>
                  <a:lnTo>
                    <a:pt x="7377" y="66891"/>
                  </a:lnTo>
                  <a:lnTo>
                    <a:pt x="7662" y="81316"/>
                  </a:lnTo>
                  <a:lnTo>
                    <a:pt x="7452" y="83904"/>
                  </a:lnTo>
                  <a:lnTo>
                    <a:pt x="7647" y="86086"/>
                  </a:lnTo>
                  <a:lnTo>
                    <a:pt x="7841" y="88267"/>
                  </a:lnTo>
                  <a:lnTo>
                    <a:pt x="8358" y="90106"/>
                  </a:lnTo>
                  <a:lnTo>
                    <a:pt x="8809" y="92012"/>
                  </a:lnTo>
                  <a:lnTo>
                    <a:pt x="9260" y="93919"/>
                  </a:lnTo>
                  <a:lnTo>
                    <a:pt x="9849" y="95676"/>
                  </a:lnTo>
                  <a:lnTo>
                    <a:pt x="10352" y="97525"/>
                  </a:lnTo>
                  <a:lnTo>
                    <a:pt x="10855" y="99375"/>
                  </a:lnTo>
                  <a:lnTo>
                    <a:pt x="11381" y="101601"/>
                  </a:lnTo>
                  <a:lnTo>
                    <a:pt x="11824" y="103107"/>
                  </a:lnTo>
                  <a:lnTo>
                    <a:pt x="13623" y="107414"/>
                  </a:lnTo>
                  <a:lnTo>
                    <a:pt x="13851" y="107153"/>
                  </a:lnTo>
                  <a:lnTo>
                    <a:pt x="14079" y="106892"/>
                  </a:lnTo>
                  <a:lnTo>
                    <a:pt x="14243" y="106087"/>
                  </a:lnTo>
                  <a:lnTo>
                    <a:pt x="14377" y="104999"/>
                  </a:lnTo>
                  <a:lnTo>
                    <a:pt x="14511" y="103911"/>
                  </a:lnTo>
                  <a:lnTo>
                    <a:pt x="14782" y="92726"/>
                  </a:lnTo>
                  <a:lnTo>
                    <a:pt x="14767" y="89899"/>
                  </a:lnTo>
                  <a:lnTo>
                    <a:pt x="14767" y="8894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02465" y="141549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3152" y="6484"/>
                  </a:moveTo>
                  <a:lnTo>
                    <a:pt x="1939" y="6484"/>
                  </a:lnTo>
                  <a:lnTo>
                    <a:pt x="326" y="5271"/>
                  </a:lnTo>
                  <a:lnTo>
                    <a:pt x="0" y="3658"/>
                  </a:lnTo>
                  <a:lnTo>
                    <a:pt x="1585" y="2120"/>
                  </a:lnTo>
                  <a:lnTo>
                    <a:pt x="5070" y="879"/>
                  </a:lnTo>
                  <a:lnTo>
                    <a:pt x="8912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8295" y="140698"/>
              <a:ext cx="27940" cy="105410"/>
            </a:xfrm>
            <a:custGeom>
              <a:avLst/>
              <a:gdLst/>
              <a:ahLst/>
              <a:cxnLst/>
              <a:rect l="l" t="t" r="r" b="b"/>
              <a:pathLst>
                <a:path w="27939" h="105410">
                  <a:moveTo>
                    <a:pt x="12932" y="201"/>
                  </a:moveTo>
                  <a:lnTo>
                    <a:pt x="12730" y="201"/>
                  </a:lnTo>
                  <a:lnTo>
                    <a:pt x="12190" y="0"/>
                  </a:lnTo>
                  <a:lnTo>
                    <a:pt x="11719" y="201"/>
                  </a:lnTo>
                  <a:lnTo>
                    <a:pt x="11248" y="403"/>
                  </a:lnTo>
                  <a:lnTo>
                    <a:pt x="10833" y="943"/>
                  </a:lnTo>
                  <a:lnTo>
                    <a:pt x="10106" y="1414"/>
                  </a:lnTo>
                  <a:lnTo>
                    <a:pt x="9379" y="1885"/>
                  </a:lnTo>
                  <a:lnTo>
                    <a:pt x="8288" y="2299"/>
                  </a:lnTo>
                  <a:lnTo>
                    <a:pt x="7354" y="3027"/>
                  </a:lnTo>
                  <a:lnTo>
                    <a:pt x="6420" y="3754"/>
                  </a:lnTo>
                  <a:lnTo>
                    <a:pt x="5380" y="4643"/>
                  </a:lnTo>
                  <a:lnTo>
                    <a:pt x="4501" y="5779"/>
                  </a:lnTo>
                  <a:lnTo>
                    <a:pt x="3622" y="6915"/>
                  </a:lnTo>
                  <a:lnTo>
                    <a:pt x="2784" y="8293"/>
                  </a:lnTo>
                  <a:lnTo>
                    <a:pt x="2082" y="9845"/>
                  </a:lnTo>
                  <a:lnTo>
                    <a:pt x="1380" y="11396"/>
                  </a:lnTo>
                  <a:lnTo>
                    <a:pt x="583" y="13392"/>
                  </a:lnTo>
                  <a:lnTo>
                    <a:pt x="291" y="15089"/>
                  </a:lnTo>
                  <a:lnTo>
                    <a:pt x="0" y="16788"/>
                  </a:lnTo>
                  <a:lnTo>
                    <a:pt x="167" y="18347"/>
                  </a:lnTo>
                  <a:lnTo>
                    <a:pt x="332" y="20032"/>
                  </a:lnTo>
                  <a:lnTo>
                    <a:pt x="497" y="21717"/>
                  </a:lnTo>
                  <a:lnTo>
                    <a:pt x="916" y="23400"/>
                  </a:lnTo>
                  <a:lnTo>
                    <a:pt x="1282" y="25196"/>
                  </a:lnTo>
                  <a:lnTo>
                    <a:pt x="1647" y="26992"/>
                  </a:lnTo>
                  <a:lnTo>
                    <a:pt x="1919" y="29057"/>
                  </a:lnTo>
                  <a:lnTo>
                    <a:pt x="2524" y="30805"/>
                  </a:lnTo>
                  <a:lnTo>
                    <a:pt x="3130" y="32554"/>
                  </a:lnTo>
                  <a:lnTo>
                    <a:pt x="4090" y="34056"/>
                  </a:lnTo>
                  <a:lnTo>
                    <a:pt x="4915" y="35685"/>
                  </a:lnTo>
                  <a:lnTo>
                    <a:pt x="5739" y="37314"/>
                  </a:lnTo>
                  <a:lnTo>
                    <a:pt x="6476" y="38884"/>
                  </a:lnTo>
                  <a:lnTo>
                    <a:pt x="7473" y="40582"/>
                  </a:lnTo>
                  <a:lnTo>
                    <a:pt x="8469" y="42278"/>
                  </a:lnTo>
                  <a:lnTo>
                    <a:pt x="9778" y="44021"/>
                  </a:lnTo>
                  <a:lnTo>
                    <a:pt x="10893" y="45867"/>
                  </a:lnTo>
                  <a:lnTo>
                    <a:pt x="12008" y="47714"/>
                  </a:lnTo>
                  <a:lnTo>
                    <a:pt x="12975" y="49852"/>
                  </a:lnTo>
                  <a:lnTo>
                    <a:pt x="14162" y="51662"/>
                  </a:lnTo>
                  <a:lnTo>
                    <a:pt x="15349" y="53472"/>
                  </a:lnTo>
                  <a:lnTo>
                    <a:pt x="16790" y="55041"/>
                  </a:lnTo>
                  <a:lnTo>
                    <a:pt x="18013" y="56727"/>
                  </a:lnTo>
                  <a:lnTo>
                    <a:pt x="19236" y="58412"/>
                  </a:lnTo>
                  <a:lnTo>
                    <a:pt x="20467" y="60036"/>
                  </a:lnTo>
                  <a:lnTo>
                    <a:pt x="21501" y="61778"/>
                  </a:lnTo>
                  <a:lnTo>
                    <a:pt x="22534" y="63519"/>
                  </a:lnTo>
                  <a:lnTo>
                    <a:pt x="23450" y="65298"/>
                  </a:lnTo>
                  <a:lnTo>
                    <a:pt x="24213" y="67176"/>
                  </a:lnTo>
                  <a:lnTo>
                    <a:pt x="24976" y="69053"/>
                  </a:lnTo>
                  <a:lnTo>
                    <a:pt x="25579" y="71012"/>
                  </a:lnTo>
                  <a:lnTo>
                    <a:pt x="26077" y="73043"/>
                  </a:lnTo>
                  <a:lnTo>
                    <a:pt x="26575" y="75073"/>
                  </a:lnTo>
                  <a:lnTo>
                    <a:pt x="26919" y="77193"/>
                  </a:lnTo>
                  <a:lnTo>
                    <a:pt x="27200" y="79360"/>
                  </a:lnTo>
                  <a:lnTo>
                    <a:pt x="27481" y="81526"/>
                  </a:lnTo>
                  <a:lnTo>
                    <a:pt x="27839" y="83770"/>
                  </a:lnTo>
                  <a:lnTo>
                    <a:pt x="27761" y="86040"/>
                  </a:lnTo>
                  <a:lnTo>
                    <a:pt x="27684" y="88310"/>
                  </a:lnTo>
                  <a:lnTo>
                    <a:pt x="27382" y="90842"/>
                  </a:lnTo>
                  <a:lnTo>
                    <a:pt x="26734" y="92980"/>
                  </a:lnTo>
                  <a:lnTo>
                    <a:pt x="26086" y="95118"/>
                  </a:lnTo>
                  <a:lnTo>
                    <a:pt x="25101" y="97161"/>
                  </a:lnTo>
                  <a:lnTo>
                    <a:pt x="23874" y="98869"/>
                  </a:lnTo>
                  <a:lnTo>
                    <a:pt x="22647" y="100579"/>
                  </a:lnTo>
                  <a:lnTo>
                    <a:pt x="20881" y="102231"/>
                  </a:lnTo>
                  <a:lnTo>
                    <a:pt x="19371" y="103233"/>
                  </a:lnTo>
                  <a:lnTo>
                    <a:pt x="17861" y="104234"/>
                  </a:lnTo>
                  <a:lnTo>
                    <a:pt x="16207" y="104805"/>
                  </a:lnTo>
                  <a:lnTo>
                    <a:pt x="14812" y="104878"/>
                  </a:lnTo>
                  <a:lnTo>
                    <a:pt x="13417" y="104951"/>
                  </a:lnTo>
                  <a:lnTo>
                    <a:pt x="12101" y="104278"/>
                  </a:lnTo>
                  <a:lnTo>
                    <a:pt x="11000" y="103672"/>
                  </a:lnTo>
                  <a:lnTo>
                    <a:pt x="9900" y="103067"/>
                  </a:lnTo>
                  <a:lnTo>
                    <a:pt x="8675" y="101650"/>
                  </a:lnTo>
                  <a:lnTo>
                    <a:pt x="8210" y="10124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38206" y="88569"/>
            <a:ext cx="340077" cy="17658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31190" y="52697"/>
            <a:ext cx="660948" cy="17313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708044" y="15425"/>
            <a:ext cx="1156970" cy="648335"/>
            <a:chOff x="4708044" y="15425"/>
            <a:chExt cx="1156970" cy="648335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8044" y="15425"/>
              <a:ext cx="1153577" cy="6479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97771" y="88368"/>
              <a:ext cx="66619" cy="17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489" y="776682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Routh</a:t>
            </a:r>
            <a:r>
              <a:rPr spc="-40" dirty="0"/>
              <a:t> </a:t>
            </a:r>
            <a:r>
              <a:rPr dirty="0"/>
              <a:t>Stability</a:t>
            </a:r>
            <a:r>
              <a:rPr spc="-45" dirty="0"/>
              <a:t> </a:t>
            </a:r>
            <a:r>
              <a:rPr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441" y="1428997"/>
            <a:ext cx="4295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 loop system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represented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615" y="2924039"/>
            <a:ext cx="4152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Routh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table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039" y="1949196"/>
            <a:ext cx="5434583" cy="7193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3375" y="6302655"/>
            <a:ext cx="3517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second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fifth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row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indicate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8839" y="3470147"/>
            <a:ext cx="5087527" cy="25611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0835" y="6682740"/>
            <a:ext cx="2594262" cy="26822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489" y="776682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Routh</a:t>
            </a:r>
            <a:r>
              <a:rPr spc="-40" dirty="0"/>
              <a:t> </a:t>
            </a:r>
            <a:r>
              <a:rPr dirty="0"/>
              <a:t>Stability</a:t>
            </a:r>
            <a:r>
              <a:rPr spc="-45" dirty="0"/>
              <a:t> </a:t>
            </a:r>
            <a:r>
              <a:rPr dirty="0"/>
              <a:t>Criterion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441" y="1428997"/>
            <a:ext cx="3031490" cy="1085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third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fourth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row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requirement: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580" y="1836420"/>
            <a:ext cx="3392423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4783" y="2817876"/>
            <a:ext cx="3322319" cy="6903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4546" y="3821698"/>
            <a:ext cx="7228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Results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stable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controller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all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gains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satisfy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inequality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constraints: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4072" y="4309872"/>
            <a:ext cx="2594262" cy="2670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8994" y="776682"/>
            <a:ext cx="6256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Routh </a:t>
            </a:r>
            <a:r>
              <a:rPr dirty="0"/>
              <a:t>Stability</a:t>
            </a:r>
            <a:r>
              <a:rPr spc="-20" dirty="0"/>
              <a:t> </a:t>
            </a:r>
            <a:r>
              <a:rPr spc="-5" dirty="0"/>
              <a:t>Criterion (Relative</a:t>
            </a:r>
            <a:r>
              <a:rPr spc="-20" dirty="0"/>
              <a:t> </a:t>
            </a:r>
            <a:r>
              <a:rPr dirty="0"/>
              <a:t>Stability)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4060" y="1832838"/>
            <a:ext cx="832040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416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Relative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Stability: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Routh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criteria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tools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which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provides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binary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answer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question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i="1" spc="-10" dirty="0">
                <a:latin typeface="Arial"/>
                <a:cs typeface="Arial"/>
              </a:rPr>
              <a:t>absolute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stability</a:t>
            </a:r>
            <a:r>
              <a:rPr sz="1800" spc="-5" dirty="0">
                <a:latin typeface="Microsoft Sans Serif"/>
                <a:cs typeface="Microsoft Sans Serif"/>
              </a:rPr>
              <a:t>,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i.e.,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whether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system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stable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not.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Microsoft Sans Serif"/>
                <a:cs typeface="Microsoft Sans Serif"/>
              </a:rPr>
              <a:t>Relative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stability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permits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comparing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two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system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gauging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which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system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relatively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more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stable.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simple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characterization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relative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stability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distance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pole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with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largest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real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value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from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imaginary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axis.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Closer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pole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imaginary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axis,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smaller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its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relative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stability.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Once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can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use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Routh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Criteria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determine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number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poles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that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lie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right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shifted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imaginary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axis.</a:t>
            </a:r>
            <a:endParaRPr sz="1800">
              <a:latin typeface="Microsoft Sans Serif"/>
              <a:cs typeface="Microsoft Sans Serif"/>
            </a:endParaRPr>
          </a:p>
          <a:p>
            <a:pPr marL="12700" marR="32384">
              <a:lnSpc>
                <a:spcPct val="100000"/>
              </a:lnSpc>
            </a:pPr>
            <a:r>
              <a:rPr sz="1800" spc="-5" dirty="0">
                <a:latin typeface="Microsoft Sans Serif"/>
                <a:cs typeface="Microsoft Sans Serif"/>
              </a:rPr>
              <a:t>Substitute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z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−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σ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(σ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constant)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into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characteristic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equation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system </a:t>
            </a:r>
            <a:r>
              <a:rPr sz="1800" spc="-5" dirty="0">
                <a:latin typeface="Microsoft Sans Serif"/>
                <a:cs typeface="Microsoft Sans Serif"/>
              </a:rPr>
              <a:t> and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rewrite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characteristic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equation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terms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z.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Applying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Routh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Criteria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new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polynomial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z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permits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one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determine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number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poles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right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 </a:t>
            </a:r>
            <a:r>
              <a:rPr sz="1800" spc="-5" dirty="0">
                <a:latin typeface="Microsoft Sans Serif"/>
                <a:cs typeface="Microsoft Sans Serif"/>
              </a:rPr>
              <a:t> 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vertical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line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−σ.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Thus,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this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test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reveals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number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roots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which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lie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right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vertical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line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−σ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5204" y="776682"/>
            <a:ext cx="3511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</a:t>
            </a:r>
            <a:r>
              <a:rPr spc="-30" dirty="0"/>
              <a:t> </a:t>
            </a:r>
            <a:r>
              <a:rPr spc="-5" dirty="0"/>
              <a:t>Error</a:t>
            </a:r>
            <a:r>
              <a:rPr spc="5" dirty="0"/>
              <a:t> </a:t>
            </a:r>
            <a:r>
              <a:rPr spc="-10" dirty="0"/>
              <a:t>Coefficients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0788" y="1514309"/>
            <a:ext cx="36957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9857" y="3136884"/>
            <a:ext cx="6503034" cy="12293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includes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</a:t>
            </a:r>
            <a:r>
              <a:rPr sz="1600" i="1" dirty="0">
                <a:latin typeface="Arial"/>
                <a:cs typeface="Arial"/>
              </a:rPr>
              <a:t> poles 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origin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s-plane.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called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type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0,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type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1,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type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2,….,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0,1,2,…,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respectively.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 loop </a:t>
            </a:r>
            <a:r>
              <a:rPr sz="1600" i="1" dirty="0">
                <a:latin typeface="Arial"/>
                <a:cs typeface="Arial"/>
              </a:rPr>
              <a:t>system: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80" y="4626876"/>
            <a:ext cx="2559050" cy="527685"/>
          </a:xfrm>
          <a:custGeom>
            <a:avLst/>
            <a:gdLst/>
            <a:ahLst/>
            <a:cxnLst/>
            <a:rect l="l" t="t" r="r" b="b"/>
            <a:pathLst>
              <a:path w="2559050" h="527685">
                <a:moveTo>
                  <a:pt x="257556" y="240779"/>
                </a:moveTo>
                <a:lnTo>
                  <a:pt x="251460" y="210299"/>
                </a:lnTo>
                <a:lnTo>
                  <a:pt x="248412" y="200139"/>
                </a:lnTo>
                <a:lnTo>
                  <a:pt x="248412" y="257543"/>
                </a:lnTo>
                <a:lnTo>
                  <a:pt x="246888" y="274307"/>
                </a:lnTo>
                <a:lnTo>
                  <a:pt x="239268" y="316979"/>
                </a:lnTo>
                <a:lnTo>
                  <a:pt x="220980" y="355079"/>
                </a:lnTo>
                <a:lnTo>
                  <a:pt x="195072" y="384035"/>
                </a:lnTo>
                <a:lnTo>
                  <a:pt x="152400" y="406895"/>
                </a:lnTo>
                <a:lnTo>
                  <a:pt x="128016" y="409943"/>
                </a:lnTo>
                <a:lnTo>
                  <a:pt x="117348" y="408419"/>
                </a:lnTo>
                <a:lnTo>
                  <a:pt x="105156" y="406895"/>
                </a:lnTo>
                <a:lnTo>
                  <a:pt x="62484" y="384035"/>
                </a:lnTo>
                <a:lnTo>
                  <a:pt x="45720" y="365747"/>
                </a:lnTo>
                <a:lnTo>
                  <a:pt x="36576" y="355079"/>
                </a:lnTo>
                <a:lnTo>
                  <a:pt x="24384" y="330695"/>
                </a:lnTo>
                <a:lnTo>
                  <a:pt x="15240" y="303263"/>
                </a:lnTo>
                <a:lnTo>
                  <a:pt x="12192" y="288023"/>
                </a:lnTo>
                <a:lnTo>
                  <a:pt x="10668" y="272783"/>
                </a:lnTo>
                <a:lnTo>
                  <a:pt x="10668" y="242303"/>
                </a:lnTo>
                <a:lnTo>
                  <a:pt x="24384" y="184391"/>
                </a:lnTo>
                <a:lnTo>
                  <a:pt x="45720" y="149339"/>
                </a:lnTo>
                <a:lnTo>
                  <a:pt x="83820" y="117335"/>
                </a:lnTo>
                <a:lnTo>
                  <a:pt x="117348" y="106667"/>
                </a:lnTo>
                <a:lnTo>
                  <a:pt x="141732" y="106667"/>
                </a:lnTo>
                <a:lnTo>
                  <a:pt x="152400" y="109715"/>
                </a:lnTo>
                <a:lnTo>
                  <a:pt x="164592" y="112763"/>
                </a:lnTo>
                <a:lnTo>
                  <a:pt x="204216" y="140195"/>
                </a:lnTo>
                <a:lnTo>
                  <a:pt x="227076" y="172199"/>
                </a:lnTo>
                <a:lnTo>
                  <a:pt x="233172" y="185915"/>
                </a:lnTo>
                <a:lnTo>
                  <a:pt x="239268" y="198107"/>
                </a:lnTo>
                <a:lnTo>
                  <a:pt x="242316" y="213347"/>
                </a:lnTo>
                <a:lnTo>
                  <a:pt x="245364" y="227063"/>
                </a:lnTo>
                <a:lnTo>
                  <a:pt x="248412" y="257543"/>
                </a:lnTo>
                <a:lnTo>
                  <a:pt x="248412" y="200139"/>
                </a:lnTo>
                <a:lnTo>
                  <a:pt x="246888" y="195059"/>
                </a:lnTo>
                <a:lnTo>
                  <a:pt x="228600" y="155435"/>
                </a:lnTo>
                <a:lnTo>
                  <a:pt x="201168" y="124955"/>
                </a:lnTo>
                <a:lnTo>
                  <a:pt x="173736" y="106667"/>
                </a:lnTo>
                <a:lnTo>
                  <a:pt x="167640" y="103619"/>
                </a:lnTo>
                <a:lnTo>
                  <a:pt x="155448" y="100571"/>
                </a:lnTo>
                <a:lnTo>
                  <a:pt x="141732" y="97523"/>
                </a:lnTo>
                <a:lnTo>
                  <a:pt x="128016" y="95999"/>
                </a:lnTo>
                <a:lnTo>
                  <a:pt x="115824" y="97523"/>
                </a:lnTo>
                <a:lnTo>
                  <a:pt x="77724" y="109715"/>
                </a:lnTo>
                <a:lnTo>
                  <a:pt x="47244" y="134099"/>
                </a:lnTo>
                <a:lnTo>
                  <a:pt x="21336" y="167627"/>
                </a:lnTo>
                <a:lnTo>
                  <a:pt x="6096" y="210299"/>
                </a:lnTo>
                <a:lnTo>
                  <a:pt x="1524" y="242303"/>
                </a:lnTo>
                <a:lnTo>
                  <a:pt x="0" y="257543"/>
                </a:lnTo>
                <a:lnTo>
                  <a:pt x="6096" y="306311"/>
                </a:lnTo>
                <a:lnTo>
                  <a:pt x="22860" y="347459"/>
                </a:lnTo>
                <a:lnTo>
                  <a:pt x="28956" y="359651"/>
                </a:lnTo>
                <a:lnTo>
                  <a:pt x="56388" y="391655"/>
                </a:lnTo>
                <a:lnTo>
                  <a:pt x="89916" y="411467"/>
                </a:lnTo>
                <a:lnTo>
                  <a:pt x="129540" y="419087"/>
                </a:lnTo>
                <a:lnTo>
                  <a:pt x="143256" y="417563"/>
                </a:lnTo>
                <a:lnTo>
                  <a:pt x="155448" y="416039"/>
                </a:lnTo>
                <a:lnTo>
                  <a:pt x="167640" y="411467"/>
                </a:lnTo>
                <a:lnTo>
                  <a:pt x="170688" y="409943"/>
                </a:lnTo>
                <a:lnTo>
                  <a:pt x="179832" y="405371"/>
                </a:lnTo>
                <a:lnTo>
                  <a:pt x="220980" y="371843"/>
                </a:lnTo>
                <a:lnTo>
                  <a:pt x="248412" y="320027"/>
                </a:lnTo>
                <a:lnTo>
                  <a:pt x="257556" y="274307"/>
                </a:lnTo>
                <a:lnTo>
                  <a:pt x="257556" y="240779"/>
                </a:lnTo>
                <a:close/>
              </a:path>
              <a:path w="2559050" h="527685">
                <a:moveTo>
                  <a:pt x="2558796" y="0"/>
                </a:moveTo>
                <a:lnTo>
                  <a:pt x="2549652" y="0"/>
                </a:lnTo>
                <a:lnTo>
                  <a:pt x="2549652" y="9144"/>
                </a:lnTo>
                <a:lnTo>
                  <a:pt x="2549652" y="516636"/>
                </a:lnTo>
                <a:lnTo>
                  <a:pt x="1719072" y="516636"/>
                </a:lnTo>
                <a:lnTo>
                  <a:pt x="1719072" y="9144"/>
                </a:lnTo>
                <a:lnTo>
                  <a:pt x="2549652" y="9144"/>
                </a:lnTo>
                <a:lnTo>
                  <a:pt x="2549652" y="0"/>
                </a:lnTo>
                <a:lnTo>
                  <a:pt x="1709928" y="0"/>
                </a:lnTo>
                <a:lnTo>
                  <a:pt x="1709928" y="527304"/>
                </a:lnTo>
                <a:lnTo>
                  <a:pt x="2558796" y="527304"/>
                </a:lnTo>
                <a:lnTo>
                  <a:pt x="2558796" y="522732"/>
                </a:lnTo>
                <a:lnTo>
                  <a:pt x="2558796" y="516636"/>
                </a:lnTo>
                <a:lnTo>
                  <a:pt x="2558796" y="9144"/>
                </a:lnTo>
                <a:lnTo>
                  <a:pt x="2558796" y="4572"/>
                </a:lnTo>
                <a:lnTo>
                  <a:pt x="255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83051" y="4732970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G</a:t>
            </a:r>
            <a:r>
              <a:rPr sz="1800" spc="-10" dirty="0">
                <a:latin typeface="Microsoft Sans Serif"/>
                <a:cs typeface="Microsoft Sans Serif"/>
              </a:rPr>
              <a:t>(</a:t>
            </a:r>
            <a:r>
              <a:rPr sz="1800" dirty="0">
                <a:latin typeface="Microsoft Sans Serif"/>
                <a:cs typeface="Microsoft Sans Serif"/>
              </a:rPr>
              <a:t>s)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17491" y="5702807"/>
            <a:ext cx="848994" cy="527685"/>
          </a:xfrm>
          <a:custGeom>
            <a:avLst/>
            <a:gdLst/>
            <a:ahLst/>
            <a:cxnLst/>
            <a:rect l="l" t="t" r="r" b="b"/>
            <a:pathLst>
              <a:path w="848995" h="527685">
                <a:moveTo>
                  <a:pt x="848868" y="527304"/>
                </a:moveTo>
                <a:lnTo>
                  <a:pt x="0" y="527304"/>
                </a:lnTo>
                <a:lnTo>
                  <a:pt x="0" y="0"/>
                </a:lnTo>
                <a:lnTo>
                  <a:pt x="848868" y="0"/>
                </a:lnTo>
                <a:lnTo>
                  <a:pt x="84886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518160"/>
                </a:lnTo>
                <a:lnTo>
                  <a:pt x="4572" y="518160"/>
                </a:lnTo>
                <a:lnTo>
                  <a:pt x="9144" y="522732"/>
                </a:lnTo>
                <a:lnTo>
                  <a:pt x="848868" y="522732"/>
                </a:lnTo>
                <a:lnTo>
                  <a:pt x="848868" y="527304"/>
                </a:lnTo>
                <a:close/>
              </a:path>
              <a:path w="848995" h="52768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848995" h="527685">
                <a:moveTo>
                  <a:pt x="83972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839724" y="4572"/>
                </a:lnTo>
                <a:lnTo>
                  <a:pt x="839724" y="9144"/>
                </a:lnTo>
                <a:close/>
              </a:path>
              <a:path w="848995" h="527685">
                <a:moveTo>
                  <a:pt x="839724" y="522732"/>
                </a:moveTo>
                <a:lnTo>
                  <a:pt x="839724" y="4572"/>
                </a:lnTo>
                <a:lnTo>
                  <a:pt x="844296" y="9144"/>
                </a:lnTo>
                <a:lnTo>
                  <a:pt x="848868" y="9144"/>
                </a:lnTo>
                <a:lnTo>
                  <a:pt x="848868" y="518160"/>
                </a:lnTo>
                <a:lnTo>
                  <a:pt x="844296" y="518160"/>
                </a:lnTo>
                <a:lnTo>
                  <a:pt x="839724" y="522732"/>
                </a:lnTo>
                <a:close/>
              </a:path>
              <a:path w="848995" h="527685">
                <a:moveTo>
                  <a:pt x="848868" y="9144"/>
                </a:moveTo>
                <a:lnTo>
                  <a:pt x="844296" y="9144"/>
                </a:lnTo>
                <a:lnTo>
                  <a:pt x="839724" y="4572"/>
                </a:lnTo>
                <a:lnTo>
                  <a:pt x="848868" y="4572"/>
                </a:lnTo>
                <a:lnTo>
                  <a:pt x="848868" y="9144"/>
                </a:lnTo>
                <a:close/>
              </a:path>
              <a:path w="848995" h="527685">
                <a:moveTo>
                  <a:pt x="9144" y="522732"/>
                </a:moveTo>
                <a:lnTo>
                  <a:pt x="4572" y="518160"/>
                </a:lnTo>
                <a:lnTo>
                  <a:pt x="9144" y="518160"/>
                </a:lnTo>
                <a:lnTo>
                  <a:pt x="9144" y="522732"/>
                </a:lnTo>
                <a:close/>
              </a:path>
              <a:path w="848995" h="527685">
                <a:moveTo>
                  <a:pt x="839724" y="522732"/>
                </a:moveTo>
                <a:lnTo>
                  <a:pt x="9144" y="522732"/>
                </a:lnTo>
                <a:lnTo>
                  <a:pt x="9144" y="518160"/>
                </a:lnTo>
                <a:lnTo>
                  <a:pt x="839724" y="518160"/>
                </a:lnTo>
                <a:lnTo>
                  <a:pt x="839724" y="522732"/>
                </a:lnTo>
                <a:close/>
              </a:path>
              <a:path w="848995" h="527685">
                <a:moveTo>
                  <a:pt x="848868" y="522732"/>
                </a:moveTo>
                <a:lnTo>
                  <a:pt x="839724" y="522732"/>
                </a:lnTo>
                <a:lnTo>
                  <a:pt x="844296" y="518160"/>
                </a:lnTo>
                <a:lnTo>
                  <a:pt x="848868" y="518160"/>
                </a:lnTo>
                <a:lnTo>
                  <a:pt x="848868" y="522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13523" y="5810445"/>
            <a:ext cx="455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H</a:t>
            </a:r>
            <a:r>
              <a:rPr sz="1800" spc="-10" dirty="0">
                <a:latin typeface="Microsoft Sans Serif"/>
                <a:cs typeface="Microsoft Sans Serif"/>
              </a:rPr>
              <a:t>(</a:t>
            </a:r>
            <a:r>
              <a:rPr sz="1800" dirty="0">
                <a:latin typeface="Microsoft Sans Serif"/>
                <a:cs typeface="Microsoft Sans Serif"/>
              </a:rPr>
              <a:t>s)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9824" y="4829555"/>
            <a:ext cx="5175885" cy="1152525"/>
          </a:xfrm>
          <a:custGeom>
            <a:avLst/>
            <a:gdLst/>
            <a:ahLst/>
            <a:cxnLst/>
            <a:rect l="l" t="t" r="r" b="b"/>
            <a:pathLst>
              <a:path w="5175884" h="1152525">
                <a:moveTo>
                  <a:pt x="947928" y="71640"/>
                </a:moveTo>
                <a:lnTo>
                  <a:pt x="873252" y="33540"/>
                </a:lnTo>
                <a:lnTo>
                  <a:pt x="872604" y="65405"/>
                </a:lnTo>
                <a:lnTo>
                  <a:pt x="1524" y="56400"/>
                </a:lnTo>
                <a:lnTo>
                  <a:pt x="0" y="65544"/>
                </a:lnTo>
                <a:lnTo>
                  <a:pt x="872401" y="76047"/>
                </a:lnTo>
                <a:lnTo>
                  <a:pt x="871728" y="109740"/>
                </a:lnTo>
                <a:lnTo>
                  <a:pt x="938784" y="76212"/>
                </a:lnTo>
                <a:lnTo>
                  <a:pt x="947928" y="71640"/>
                </a:lnTo>
                <a:close/>
              </a:path>
              <a:path w="5175884" h="1152525">
                <a:moveTo>
                  <a:pt x="1104887" y="275844"/>
                </a:moveTo>
                <a:lnTo>
                  <a:pt x="1098550" y="263652"/>
                </a:lnTo>
                <a:lnTo>
                  <a:pt x="1065263" y="199644"/>
                </a:lnTo>
                <a:lnTo>
                  <a:pt x="1028687" y="277368"/>
                </a:lnTo>
                <a:lnTo>
                  <a:pt x="1062380" y="276694"/>
                </a:lnTo>
                <a:lnTo>
                  <a:pt x="1072883" y="1146048"/>
                </a:lnTo>
                <a:lnTo>
                  <a:pt x="1082027" y="1146048"/>
                </a:lnTo>
                <a:lnTo>
                  <a:pt x="1071524" y="276517"/>
                </a:lnTo>
                <a:lnTo>
                  <a:pt x="1104887" y="275844"/>
                </a:lnTo>
                <a:close/>
              </a:path>
              <a:path w="5175884" h="1152525">
                <a:moveTo>
                  <a:pt x="2647188" y="60960"/>
                </a:moveTo>
                <a:lnTo>
                  <a:pt x="2570988" y="21336"/>
                </a:lnTo>
                <a:lnTo>
                  <a:pt x="2570988" y="54775"/>
                </a:lnTo>
                <a:lnTo>
                  <a:pt x="1196340" y="44196"/>
                </a:lnTo>
                <a:lnTo>
                  <a:pt x="1196340" y="54864"/>
                </a:lnTo>
                <a:lnTo>
                  <a:pt x="2570988" y="65443"/>
                </a:lnTo>
                <a:lnTo>
                  <a:pt x="2570988" y="97536"/>
                </a:lnTo>
                <a:lnTo>
                  <a:pt x="2637663" y="65532"/>
                </a:lnTo>
                <a:lnTo>
                  <a:pt x="2647188" y="60960"/>
                </a:lnTo>
                <a:close/>
              </a:path>
              <a:path w="5175884" h="1152525">
                <a:moveTo>
                  <a:pt x="2680716" y="1141488"/>
                </a:moveTo>
                <a:lnTo>
                  <a:pt x="1088123" y="1141488"/>
                </a:lnTo>
                <a:lnTo>
                  <a:pt x="1088123" y="1150632"/>
                </a:lnTo>
                <a:lnTo>
                  <a:pt x="2680716" y="1150632"/>
                </a:lnTo>
                <a:lnTo>
                  <a:pt x="2680716" y="1141488"/>
                </a:lnTo>
                <a:close/>
              </a:path>
              <a:path w="5175884" h="1152525">
                <a:moveTo>
                  <a:pt x="4466831" y="1109484"/>
                </a:moveTo>
                <a:lnTo>
                  <a:pt x="3595103" y="1109484"/>
                </a:lnTo>
                <a:lnTo>
                  <a:pt x="3595103" y="1075956"/>
                </a:lnTo>
                <a:lnTo>
                  <a:pt x="3518903" y="1114056"/>
                </a:lnTo>
                <a:lnTo>
                  <a:pt x="3595103" y="1152156"/>
                </a:lnTo>
                <a:lnTo>
                  <a:pt x="3595103" y="1120152"/>
                </a:lnTo>
                <a:lnTo>
                  <a:pt x="4466831" y="1120152"/>
                </a:lnTo>
                <a:lnTo>
                  <a:pt x="4466831" y="1109484"/>
                </a:lnTo>
                <a:close/>
              </a:path>
              <a:path w="5175884" h="1152525">
                <a:moveTo>
                  <a:pt x="5175491" y="38100"/>
                </a:moveTo>
                <a:lnTo>
                  <a:pt x="5166347" y="33528"/>
                </a:lnTo>
                <a:lnTo>
                  <a:pt x="5099291" y="0"/>
                </a:lnTo>
                <a:lnTo>
                  <a:pt x="5099291" y="33528"/>
                </a:lnTo>
                <a:lnTo>
                  <a:pt x="3497567" y="33528"/>
                </a:lnTo>
                <a:lnTo>
                  <a:pt x="3497567" y="42672"/>
                </a:lnTo>
                <a:lnTo>
                  <a:pt x="4471403" y="42672"/>
                </a:lnTo>
                <a:lnTo>
                  <a:pt x="4471403" y="1114044"/>
                </a:lnTo>
                <a:lnTo>
                  <a:pt x="4480547" y="1114044"/>
                </a:lnTo>
                <a:lnTo>
                  <a:pt x="4480547" y="42672"/>
                </a:lnTo>
                <a:lnTo>
                  <a:pt x="5099291" y="42672"/>
                </a:lnTo>
                <a:lnTo>
                  <a:pt x="5099291" y="76200"/>
                </a:lnTo>
                <a:lnTo>
                  <a:pt x="5166347" y="42672"/>
                </a:lnTo>
                <a:lnTo>
                  <a:pt x="5175491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34350" y="5013473"/>
            <a:ext cx="7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-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9922" y="4486176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(</a:t>
            </a:r>
            <a:r>
              <a:rPr sz="1800" dirty="0">
                <a:latin typeface="Microsoft Sans Serif"/>
                <a:cs typeface="Microsoft Sans Serif"/>
              </a:rPr>
              <a:t>s)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94222" y="4422106"/>
            <a:ext cx="455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(</a:t>
            </a:r>
            <a:r>
              <a:rPr sz="1800" dirty="0">
                <a:latin typeface="Microsoft Sans Serif"/>
                <a:cs typeface="Microsoft Sans Serif"/>
              </a:rPr>
              <a:t>s)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20138" y="4519662"/>
            <a:ext cx="754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594995" algn="l"/>
              </a:tabLst>
            </a:pPr>
            <a:r>
              <a:rPr sz="1800" spc="-5" dirty="0">
                <a:latin typeface="Microsoft Sans Serif"/>
                <a:cs typeface="Microsoft Sans Serif"/>
              </a:rPr>
              <a:t>R(s)	</a:t>
            </a:r>
            <a:r>
              <a:rPr sz="2700" baseline="6172" dirty="0">
                <a:latin typeface="Microsoft Sans Serif"/>
                <a:cs typeface="Microsoft Sans Serif"/>
              </a:rPr>
              <a:t>+</a:t>
            </a:r>
            <a:endParaRPr sz="2700" baseline="6172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327" y="6345935"/>
            <a:ext cx="2927603" cy="67970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931" y="2264664"/>
            <a:ext cx="7716012" cy="68275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5204" y="776682"/>
            <a:ext cx="3511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</a:t>
            </a:r>
            <a:r>
              <a:rPr spc="-30" dirty="0"/>
              <a:t> </a:t>
            </a:r>
            <a:r>
              <a:rPr spc="-5" dirty="0"/>
              <a:t>Error</a:t>
            </a:r>
            <a:r>
              <a:rPr spc="5" dirty="0"/>
              <a:t> </a:t>
            </a:r>
            <a:r>
              <a:rPr spc="-10" dirty="0"/>
              <a:t>Coefficients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0788" y="1514309"/>
            <a:ext cx="4672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calculated 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684" y="4655323"/>
            <a:ext cx="3982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steady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5" dirty="0">
                <a:latin typeface="Arial"/>
                <a:cs typeface="Arial"/>
              </a:rPr>
              <a:t> calculated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4955" y="5181600"/>
            <a:ext cx="4942331" cy="6797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7916" y="1990344"/>
            <a:ext cx="3425258" cy="24490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3300" y="776682"/>
            <a:ext cx="527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</a:t>
            </a:r>
            <a:r>
              <a:rPr spc="-20" dirty="0"/>
              <a:t> </a:t>
            </a:r>
            <a:r>
              <a:rPr spc="-5" dirty="0"/>
              <a:t>Position</a:t>
            </a:r>
            <a:r>
              <a:rPr spc="-30" dirty="0"/>
              <a:t> </a:t>
            </a:r>
            <a:r>
              <a:rPr dirty="0"/>
              <a:t>Error</a:t>
            </a:r>
            <a:r>
              <a:rPr spc="-5" dirty="0"/>
              <a:t> </a:t>
            </a:r>
            <a:r>
              <a:rPr spc="-10" dirty="0"/>
              <a:t>Coefficients</a:t>
            </a:r>
            <a:r>
              <a:rPr spc="-15" dirty="0"/>
              <a:t> </a:t>
            </a:r>
            <a:r>
              <a:rPr spc="-10" dirty="0"/>
              <a:t>K</a:t>
            </a:r>
            <a:r>
              <a:rPr sz="2400" spc="-15" baseline="-20833" dirty="0"/>
              <a:t>p</a:t>
            </a:r>
            <a:endParaRPr sz="2400" baseline="-20833"/>
          </a:p>
        </p:txBody>
      </p:sp>
      <p:sp>
        <p:nvSpPr>
          <p:cNvPr id="3" name="object 3"/>
          <p:cNvSpPr txBox="1"/>
          <p:nvPr/>
        </p:nvSpPr>
        <p:spPr>
          <a:xfrm>
            <a:off x="1160788" y="1514309"/>
            <a:ext cx="5919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steady-state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subject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unit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input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0011" y="3719560"/>
            <a:ext cx="4692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static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position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coefficient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K</a:t>
            </a:r>
            <a:r>
              <a:rPr sz="1575" i="1" baseline="-21164" dirty="0">
                <a:latin typeface="Arial"/>
                <a:cs typeface="Arial"/>
              </a:rPr>
              <a:t>p</a:t>
            </a:r>
            <a:r>
              <a:rPr sz="1575" i="1" spc="232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5" dirty="0">
                <a:latin typeface="Arial"/>
                <a:cs typeface="Arial"/>
              </a:rPr>
              <a:t> defined 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335" y="4396740"/>
            <a:ext cx="4357116" cy="4206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14133" y="5021017"/>
            <a:ext cx="4263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steady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state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error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given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6408" y="5452871"/>
            <a:ext cx="1743455" cy="6781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9711" y="2086355"/>
            <a:ext cx="3658015" cy="13441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886" y="776682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80" dirty="0"/>
              <a:t> </a:t>
            </a:r>
            <a:r>
              <a:rPr spc="-5" dirty="0"/>
              <a:t>Locus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099" y="1448791"/>
            <a:ext cx="766445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roots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parameter,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 </a:t>
            </a:r>
            <a:r>
              <a:rPr sz="1600" i="1" spc="-5" dirty="0">
                <a:latin typeface="Arial"/>
                <a:cs typeface="Arial"/>
              </a:rPr>
              <a:t>it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varied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 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results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moniker,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Root-Locus.</a:t>
            </a:r>
            <a:endParaRPr sz="1600">
              <a:latin typeface="Arial"/>
              <a:cs typeface="Arial"/>
            </a:endParaRPr>
          </a:p>
          <a:p>
            <a:pPr marL="12700" marR="292735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root-locus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permits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determination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closed-loop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given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 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zeros</a:t>
            </a:r>
            <a:r>
              <a:rPr sz="1600" i="1" spc="6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5147" y="3057143"/>
            <a:ext cx="2559050" cy="527685"/>
          </a:xfrm>
          <a:custGeom>
            <a:avLst/>
            <a:gdLst/>
            <a:ahLst/>
            <a:cxnLst/>
            <a:rect l="l" t="t" r="r" b="b"/>
            <a:pathLst>
              <a:path w="2559050" h="527685">
                <a:moveTo>
                  <a:pt x="257556" y="257556"/>
                </a:moveTo>
                <a:lnTo>
                  <a:pt x="256032" y="240792"/>
                </a:lnTo>
                <a:lnTo>
                  <a:pt x="254508" y="225552"/>
                </a:lnTo>
                <a:lnTo>
                  <a:pt x="251460" y="210312"/>
                </a:lnTo>
                <a:lnTo>
                  <a:pt x="248412" y="200152"/>
                </a:lnTo>
                <a:lnTo>
                  <a:pt x="248412" y="257556"/>
                </a:lnTo>
                <a:lnTo>
                  <a:pt x="245364" y="288048"/>
                </a:lnTo>
                <a:lnTo>
                  <a:pt x="233172" y="330720"/>
                </a:lnTo>
                <a:lnTo>
                  <a:pt x="211836" y="365772"/>
                </a:lnTo>
                <a:lnTo>
                  <a:pt x="173736" y="397776"/>
                </a:lnTo>
                <a:lnTo>
                  <a:pt x="140208" y="408444"/>
                </a:lnTo>
                <a:lnTo>
                  <a:pt x="115824" y="408444"/>
                </a:lnTo>
                <a:lnTo>
                  <a:pt x="105156" y="405396"/>
                </a:lnTo>
                <a:lnTo>
                  <a:pt x="92964" y="402348"/>
                </a:lnTo>
                <a:lnTo>
                  <a:pt x="53340" y="374916"/>
                </a:lnTo>
                <a:lnTo>
                  <a:pt x="30480" y="342912"/>
                </a:lnTo>
                <a:lnTo>
                  <a:pt x="15240" y="303288"/>
                </a:lnTo>
                <a:lnTo>
                  <a:pt x="9144" y="257556"/>
                </a:lnTo>
                <a:lnTo>
                  <a:pt x="12192" y="227076"/>
                </a:lnTo>
                <a:lnTo>
                  <a:pt x="15240" y="211836"/>
                </a:lnTo>
                <a:lnTo>
                  <a:pt x="24384" y="184404"/>
                </a:lnTo>
                <a:lnTo>
                  <a:pt x="36576" y="160020"/>
                </a:lnTo>
                <a:lnTo>
                  <a:pt x="45720" y="149352"/>
                </a:lnTo>
                <a:lnTo>
                  <a:pt x="53340" y="140208"/>
                </a:lnTo>
                <a:lnTo>
                  <a:pt x="62484" y="131064"/>
                </a:lnTo>
                <a:lnTo>
                  <a:pt x="73152" y="123444"/>
                </a:lnTo>
                <a:lnTo>
                  <a:pt x="82296" y="117348"/>
                </a:lnTo>
                <a:lnTo>
                  <a:pt x="94488" y="112776"/>
                </a:lnTo>
                <a:lnTo>
                  <a:pt x="105156" y="108204"/>
                </a:lnTo>
                <a:lnTo>
                  <a:pt x="129540" y="105156"/>
                </a:lnTo>
                <a:lnTo>
                  <a:pt x="141732" y="106680"/>
                </a:lnTo>
                <a:lnTo>
                  <a:pt x="152400" y="108204"/>
                </a:lnTo>
                <a:lnTo>
                  <a:pt x="195072" y="131064"/>
                </a:lnTo>
                <a:lnTo>
                  <a:pt x="220980" y="160020"/>
                </a:lnTo>
                <a:lnTo>
                  <a:pt x="242316" y="211836"/>
                </a:lnTo>
                <a:lnTo>
                  <a:pt x="248412" y="257556"/>
                </a:lnTo>
                <a:lnTo>
                  <a:pt x="248412" y="200152"/>
                </a:lnTo>
                <a:lnTo>
                  <a:pt x="246888" y="195072"/>
                </a:lnTo>
                <a:lnTo>
                  <a:pt x="242316" y="181356"/>
                </a:lnTo>
                <a:lnTo>
                  <a:pt x="234696" y="167640"/>
                </a:lnTo>
                <a:lnTo>
                  <a:pt x="228600" y="155448"/>
                </a:lnTo>
                <a:lnTo>
                  <a:pt x="219456" y="143256"/>
                </a:lnTo>
                <a:lnTo>
                  <a:pt x="210312" y="134112"/>
                </a:lnTo>
                <a:lnTo>
                  <a:pt x="201168" y="123444"/>
                </a:lnTo>
                <a:lnTo>
                  <a:pt x="190500" y="115824"/>
                </a:lnTo>
                <a:lnTo>
                  <a:pt x="178308" y="109728"/>
                </a:lnTo>
                <a:lnTo>
                  <a:pt x="170307" y="105156"/>
                </a:lnTo>
                <a:lnTo>
                  <a:pt x="167640" y="103632"/>
                </a:lnTo>
                <a:lnTo>
                  <a:pt x="153924" y="99072"/>
                </a:lnTo>
                <a:lnTo>
                  <a:pt x="141732" y="97548"/>
                </a:lnTo>
                <a:lnTo>
                  <a:pt x="128016" y="96024"/>
                </a:lnTo>
                <a:lnTo>
                  <a:pt x="115824" y="97548"/>
                </a:lnTo>
                <a:lnTo>
                  <a:pt x="102108" y="99072"/>
                </a:lnTo>
                <a:lnTo>
                  <a:pt x="67056" y="115824"/>
                </a:lnTo>
                <a:lnTo>
                  <a:pt x="36576" y="144780"/>
                </a:lnTo>
                <a:lnTo>
                  <a:pt x="15240" y="181356"/>
                </a:lnTo>
                <a:lnTo>
                  <a:pt x="0" y="240792"/>
                </a:lnTo>
                <a:lnTo>
                  <a:pt x="0" y="257556"/>
                </a:lnTo>
                <a:lnTo>
                  <a:pt x="6096" y="304812"/>
                </a:lnTo>
                <a:lnTo>
                  <a:pt x="21336" y="347484"/>
                </a:lnTo>
                <a:lnTo>
                  <a:pt x="47244" y="381012"/>
                </a:lnTo>
                <a:lnTo>
                  <a:pt x="56388" y="391680"/>
                </a:lnTo>
                <a:lnTo>
                  <a:pt x="89916" y="411492"/>
                </a:lnTo>
                <a:lnTo>
                  <a:pt x="129540" y="419100"/>
                </a:lnTo>
                <a:lnTo>
                  <a:pt x="141732" y="417576"/>
                </a:lnTo>
                <a:lnTo>
                  <a:pt x="155448" y="416052"/>
                </a:lnTo>
                <a:lnTo>
                  <a:pt x="167640" y="411492"/>
                </a:lnTo>
                <a:lnTo>
                  <a:pt x="173736" y="408444"/>
                </a:lnTo>
                <a:lnTo>
                  <a:pt x="179832" y="405396"/>
                </a:lnTo>
                <a:lnTo>
                  <a:pt x="210312" y="381012"/>
                </a:lnTo>
                <a:lnTo>
                  <a:pt x="236220" y="347484"/>
                </a:lnTo>
                <a:lnTo>
                  <a:pt x="251460" y="304812"/>
                </a:lnTo>
                <a:lnTo>
                  <a:pt x="256032" y="274332"/>
                </a:lnTo>
                <a:lnTo>
                  <a:pt x="257556" y="257556"/>
                </a:lnTo>
                <a:close/>
              </a:path>
              <a:path w="2559050" h="527685">
                <a:moveTo>
                  <a:pt x="2558796" y="0"/>
                </a:moveTo>
                <a:lnTo>
                  <a:pt x="2549652" y="0"/>
                </a:lnTo>
                <a:lnTo>
                  <a:pt x="2549652" y="9144"/>
                </a:lnTo>
                <a:lnTo>
                  <a:pt x="2549652" y="516636"/>
                </a:lnTo>
                <a:lnTo>
                  <a:pt x="1719072" y="516636"/>
                </a:lnTo>
                <a:lnTo>
                  <a:pt x="1719072" y="9144"/>
                </a:lnTo>
                <a:lnTo>
                  <a:pt x="2549652" y="9144"/>
                </a:lnTo>
                <a:lnTo>
                  <a:pt x="2549652" y="0"/>
                </a:lnTo>
                <a:lnTo>
                  <a:pt x="1709928" y="0"/>
                </a:lnTo>
                <a:lnTo>
                  <a:pt x="1709928" y="527304"/>
                </a:lnTo>
                <a:lnTo>
                  <a:pt x="2558796" y="527304"/>
                </a:lnTo>
                <a:lnTo>
                  <a:pt x="2558796" y="521208"/>
                </a:lnTo>
                <a:lnTo>
                  <a:pt x="2558796" y="516636"/>
                </a:lnTo>
                <a:lnTo>
                  <a:pt x="2558796" y="9144"/>
                </a:lnTo>
                <a:lnTo>
                  <a:pt x="2558796" y="4572"/>
                </a:lnTo>
                <a:lnTo>
                  <a:pt x="255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3571" y="3163358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G</a:t>
            </a:r>
            <a:r>
              <a:rPr sz="1800" spc="-10" dirty="0">
                <a:latin typeface="Arial MT"/>
                <a:cs typeface="Arial MT"/>
              </a:rPr>
              <a:t>(</a:t>
            </a:r>
            <a:r>
              <a:rPr sz="1800" dirty="0">
                <a:latin typeface="Arial MT"/>
                <a:cs typeface="Arial MT"/>
              </a:rPr>
              <a:t>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1804" y="3259848"/>
            <a:ext cx="5175885" cy="1400810"/>
          </a:xfrm>
          <a:custGeom>
            <a:avLst/>
            <a:gdLst/>
            <a:ahLst/>
            <a:cxnLst/>
            <a:rect l="l" t="t" r="r" b="b"/>
            <a:pathLst>
              <a:path w="5175884" h="1400810">
                <a:moveTo>
                  <a:pt x="947928" y="71628"/>
                </a:moveTo>
                <a:lnTo>
                  <a:pt x="871728" y="31991"/>
                </a:lnTo>
                <a:lnTo>
                  <a:pt x="871728" y="65354"/>
                </a:lnTo>
                <a:lnTo>
                  <a:pt x="0" y="54851"/>
                </a:lnTo>
                <a:lnTo>
                  <a:pt x="0" y="65532"/>
                </a:lnTo>
                <a:lnTo>
                  <a:pt x="871728" y="76047"/>
                </a:lnTo>
                <a:lnTo>
                  <a:pt x="871728" y="108204"/>
                </a:lnTo>
                <a:lnTo>
                  <a:pt x="938403" y="76200"/>
                </a:lnTo>
                <a:lnTo>
                  <a:pt x="947928" y="71628"/>
                </a:lnTo>
                <a:close/>
              </a:path>
              <a:path w="5175884" h="1400810">
                <a:moveTo>
                  <a:pt x="1104887" y="275831"/>
                </a:moveTo>
                <a:lnTo>
                  <a:pt x="1098550" y="263639"/>
                </a:lnTo>
                <a:lnTo>
                  <a:pt x="1065263" y="199631"/>
                </a:lnTo>
                <a:lnTo>
                  <a:pt x="1028687" y="277355"/>
                </a:lnTo>
                <a:lnTo>
                  <a:pt x="1062355" y="276682"/>
                </a:lnTo>
                <a:lnTo>
                  <a:pt x="1071359" y="1146035"/>
                </a:lnTo>
                <a:lnTo>
                  <a:pt x="1082027" y="1146035"/>
                </a:lnTo>
                <a:lnTo>
                  <a:pt x="1071524" y="276504"/>
                </a:lnTo>
                <a:lnTo>
                  <a:pt x="1104887" y="275831"/>
                </a:lnTo>
                <a:close/>
              </a:path>
              <a:path w="5175884" h="1400810">
                <a:moveTo>
                  <a:pt x="2647188" y="60960"/>
                </a:moveTo>
                <a:lnTo>
                  <a:pt x="2570988" y="21336"/>
                </a:lnTo>
                <a:lnTo>
                  <a:pt x="2570988" y="54762"/>
                </a:lnTo>
                <a:lnTo>
                  <a:pt x="1196327" y="44196"/>
                </a:lnTo>
                <a:lnTo>
                  <a:pt x="1196327" y="53340"/>
                </a:lnTo>
                <a:lnTo>
                  <a:pt x="2570988" y="63906"/>
                </a:lnTo>
                <a:lnTo>
                  <a:pt x="2570988" y="97536"/>
                </a:lnTo>
                <a:lnTo>
                  <a:pt x="2640838" y="64008"/>
                </a:lnTo>
                <a:lnTo>
                  <a:pt x="2647188" y="60960"/>
                </a:lnTo>
                <a:close/>
              </a:path>
              <a:path w="5175884" h="1400810">
                <a:moveTo>
                  <a:pt x="4466844" y="1109472"/>
                </a:moveTo>
                <a:lnTo>
                  <a:pt x="3595116" y="1109472"/>
                </a:lnTo>
                <a:lnTo>
                  <a:pt x="3595116" y="1075944"/>
                </a:lnTo>
                <a:lnTo>
                  <a:pt x="3526523" y="1110246"/>
                </a:lnTo>
                <a:lnTo>
                  <a:pt x="3526523" y="882396"/>
                </a:lnTo>
                <a:lnTo>
                  <a:pt x="3526523" y="877824"/>
                </a:lnTo>
                <a:lnTo>
                  <a:pt x="3526523" y="873252"/>
                </a:lnTo>
                <a:lnTo>
                  <a:pt x="3517379" y="873252"/>
                </a:lnTo>
                <a:lnTo>
                  <a:pt x="3517379" y="882396"/>
                </a:lnTo>
                <a:lnTo>
                  <a:pt x="3517379" y="1391412"/>
                </a:lnTo>
                <a:lnTo>
                  <a:pt x="2686799" y="1391412"/>
                </a:lnTo>
                <a:lnTo>
                  <a:pt x="2686799" y="882396"/>
                </a:lnTo>
                <a:lnTo>
                  <a:pt x="3517379" y="882396"/>
                </a:lnTo>
                <a:lnTo>
                  <a:pt x="3517379" y="873252"/>
                </a:lnTo>
                <a:lnTo>
                  <a:pt x="2677655" y="873252"/>
                </a:lnTo>
                <a:lnTo>
                  <a:pt x="2677655" y="1141463"/>
                </a:lnTo>
                <a:lnTo>
                  <a:pt x="1088136" y="1141463"/>
                </a:lnTo>
                <a:lnTo>
                  <a:pt x="1088136" y="1150620"/>
                </a:lnTo>
                <a:lnTo>
                  <a:pt x="2677655" y="1150620"/>
                </a:lnTo>
                <a:lnTo>
                  <a:pt x="2677655" y="1400556"/>
                </a:lnTo>
                <a:lnTo>
                  <a:pt x="3526523" y="1400556"/>
                </a:lnTo>
                <a:lnTo>
                  <a:pt x="3526523" y="1395984"/>
                </a:lnTo>
                <a:lnTo>
                  <a:pt x="3526523" y="1391412"/>
                </a:lnTo>
                <a:lnTo>
                  <a:pt x="3526523" y="1117854"/>
                </a:lnTo>
                <a:lnTo>
                  <a:pt x="3595116" y="1152144"/>
                </a:lnTo>
                <a:lnTo>
                  <a:pt x="3595116" y="1118616"/>
                </a:lnTo>
                <a:lnTo>
                  <a:pt x="4466844" y="1118616"/>
                </a:lnTo>
                <a:lnTo>
                  <a:pt x="4466844" y="1109472"/>
                </a:lnTo>
                <a:close/>
              </a:path>
              <a:path w="5175884" h="1400810">
                <a:moveTo>
                  <a:pt x="5175504" y="38100"/>
                </a:moveTo>
                <a:lnTo>
                  <a:pt x="5166360" y="33528"/>
                </a:lnTo>
                <a:lnTo>
                  <a:pt x="5099304" y="0"/>
                </a:lnTo>
                <a:lnTo>
                  <a:pt x="5099304" y="33528"/>
                </a:lnTo>
                <a:lnTo>
                  <a:pt x="3497567" y="33528"/>
                </a:lnTo>
                <a:lnTo>
                  <a:pt x="3497567" y="42672"/>
                </a:lnTo>
                <a:lnTo>
                  <a:pt x="4471403" y="42672"/>
                </a:lnTo>
                <a:lnTo>
                  <a:pt x="4471403" y="1114044"/>
                </a:lnTo>
                <a:lnTo>
                  <a:pt x="4480560" y="1114044"/>
                </a:lnTo>
                <a:lnTo>
                  <a:pt x="4480560" y="42672"/>
                </a:lnTo>
                <a:lnTo>
                  <a:pt x="5099304" y="42672"/>
                </a:lnTo>
                <a:lnTo>
                  <a:pt x="5099304" y="76200"/>
                </a:lnTo>
                <a:lnTo>
                  <a:pt x="5166360" y="42672"/>
                </a:lnTo>
                <a:lnTo>
                  <a:pt x="517550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22170" y="344375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-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0331" y="2916453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(</a:t>
            </a:r>
            <a:r>
              <a:rPr sz="1800" dirty="0">
                <a:latin typeface="Arial MT"/>
                <a:cs typeface="Arial MT"/>
              </a:rPr>
              <a:t>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4645" y="2852383"/>
            <a:ext cx="455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0" dirty="0">
                <a:latin typeface="Arial MT"/>
                <a:cs typeface="Arial MT"/>
              </a:rPr>
              <a:t>(</a:t>
            </a:r>
            <a:r>
              <a:rPr sz="1800" dirty="0">
                <a:latin typeface="Arial MT"/>
                <a:cs typeface="Arial MT"/>
              </a:rPr>
              <a:t>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7958" y="2949939"/>
            <a:ext cx="779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07695" algn="l"/>
              </a:tabLst>
            </a:pPr>
            <a:r>
              <a:rPr sz="1800" spc="-5" dirty="0">
                <a:latin typeface="Arial MT"/>
                <a:cs typeface="Arial MT"/>
              </a:rPr>
              <a:t>R(s)	</a:t>
            </a:r>
            <a:r>
              <a:rPr sz="2700" baseline="6172" dirty="0">
                <a:latin typeface="Arial MT"/>
                <a:cs typeface="Arial MT"/>
              </a:rPr>
              <a:t>+</a:t>
            </a:r>
            <a:endParaRPr sz="2700" baseline="6172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8962" y="4239271"/>
            <a:ext cx="430149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H(s)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3384" y="5289803"/>
            <a:ext cx="2916935" cy="66903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26306" y="6064941"/>
            <a:ext cx="2522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 characteristic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4313" y="6560115"/>
            <a:ext cx="2373609" cy="26378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0374" y="776682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80" dirty="0"/>
              <a:t> </a:t>
            </a:r>
            <a:r>
              <a:rPr spc="-5" dirty="0"/>
              <a:t>Locus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1584" y="1326226"/>
            <a:ext cx="53213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i="1" spc="-5" dirty="0">
                <a:latin typeface="Arial"/>
                <a:cs typeface="Arial"/>
              </a:rPr>
              <a:t>when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solved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results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closed-loop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 </a:t>
            </a:r>
            <a:r>
              <a:rPr sz="1600" i="1" spc="-4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written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1832" y="4485863"/>
            <a:ext cx="1962719" cy="273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17201" y="3408695"/>
            <a:ext cx="7561580" cy="2696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Since G(s)H(s)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complex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quantity,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 can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rewritten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al"/>
              <a:cs typeface="Arial"/>
            </a:endParaRPr>
          </a:p>
          <a:p>
            <a:pPr marL="30353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Angle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Arial"/>
              <a:cs typeface="Arial"/>
            </a:endParaRPr>
          </a:p>
          <a:p>
            <a:pPr marL="30353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Magnitude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values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5" dirty="0">
                <a:latin typeface="Arial"/>
                <a:cs typeface="Arial"/>
              </a:rPr>
              <a:t> 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satisfy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magnitude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dirty="0">
                <a:latin typeface="Arial"/>
                <a:cs typeface="Arial"/>
              </a:rPr>
              <a:t> angle</a:t>
            </a:r>
            <a:r>
              <a:rPr sz="1600" i="1" spc="-5" dirty="0">
                <a:latin typeface="Arial"/>
                <a:cs typeface="Arial"/>
              </a:rPr>
              <a:t> criterion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locus.</a:t>
            </a:r>
            <a:endParaRPr sz="1600">
              <a:latin typeface="Arial"/>
              <a:cs typeface="Arial"/>
            </a:endParaRPr>
          </a:p>
          <a:p>
            <a:pPr marL="12700" marR="244475">
              <a:lnSpc>
                <a:spcPct val="100000"/>
              </a:lnSpc>
              <a:spcBef>
                <a:spcPts val="960"/>
              </a:spcBef>
            </a:pPr>
            <a:r>
              <a:rPr sz="1600" i="1" dirty="0">
                <a:latin typeface="Arial"/>
                <a:cs typeface="Arial"/>
              </a:rPr>
              <a:t>Solving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angle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alone</a:t>
            </a:r>
            <a:r>
              <a:rPr sz="1600" i="1" spc="-5" dirty="0">
                <a:latin typeface="Arial"/>
                <a:cs typeface="Arial"/>
              </a:rPr>
              <a:t> results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root-locus.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magnitude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locates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closed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locus.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2276" y="2298192"/>
            <a:ext cx="2062385" cy="6988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9914" y="3894753"/>
            <a:ext cx="5352697" cy="26706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886" y="776682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80" dirty="0"/>
              <a:t> </a:t>
            </a:r>
            <a:r>
              <a:rPr spc="-5" dirty="0"/>
              <a:t>Locus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099" y="1448791"/>
            <a:ext cx="764603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Often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open-loop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 G(s)H(s)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involved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gain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parameter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K,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resulting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46" y="3030194"/>
            <a:ext cx="7693025" cy="12446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i="1" spc="-5" dirty="0">
                <a:latin typeface="Arial"/>
                <a:cs typeface="Arial"/>
              </a:rPr>
              <a:t>Then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loci</a:t>
            </a:r>
            <a:r>
              <a:rPr sz="1600" i="1" dirty="0">
                <a:latin typeface="Arial"/>
                <a:cs typeface="Arial"/>
              </a:rPr>
              <a:t> 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closed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varied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 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infinity.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600" i="1" spc="-75" dirty="0">
                <a:latin typeface="Arial"/>
                <a:cs typeface="Arial"/>
              </a:rPr>
              <a:t>To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sketch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root-loci,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require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</a:t>
            </a:r>
            <a:r>
              <a:rPr sz="1600" i="1" spc="-15" dirty="0">
                <a:latin typeface="Arial"/>
                <a:cs typeface="Arial"/>
              </a:rPr>
              <a:t>zeros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Now,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 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magnitude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-5" dirty="0">
                <a:latin typeface="Arial"/>
                <a:cs typeface="Arial"/>
              </a:rPr>
              <a:t> schematically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represented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2209800"/>
            <a:ext cx="5111496" cy="6690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5188" y="4396740"/>
            <a:ext cx="6024371" cy="66751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800" y="1752600"/>
            <a:ext cx="3429000" cy="3200400"/>
            <a:chOff x="1447800" y="1752600"/>
            <a:chExt cx="3429000" cy="3200400"/>
          </a:xfrm>
        </p:grpSpPr>
        <p:sp>
          <p:nvSpPr>
            <p:cNvPr id="3" name="object 3"/>
            <p:cNvSpPr/>
            <p:nvPr/>
          </p:nvSpPr>
          <p:spPr>
            <a:xfrm>
              <a:off x="1447800" y="1752599"/>
              <a:ext cx="3429000" cy="3200400"/>
            </a:xfrm>
            <a:custGeom>
              <a:avLst/>
              <a:gdLst/>
              <a:ahLst/>
              <a:cxnLst/>
              <a:rect l="l" t="t" r="r" b="b"/>
              <a:pathLst>
                <a:path w="3429000" h="3200400">
                  <a:moveTo>
                    <a:pt x="3429000" y="1676400"/>
                  </a:moveTo>
                  <a:lnTo>
                    <a:pt x="3419856" y="1671828"/>
                  </a:lnTo>
                  <a:lnTo>
                    <a:pt x="3352800" y="1638300"/>
                  </a:lnTo>
                  <a:lnTo>
                    <a:pt x="3352800" y="1671828"/>
                  </a:lnTo>
                  <a:lnTo>
                    <a:pt x="2596896" y="1671828"/>
                  </a:lnTo>
                  <a:lnTo>
                    <a:pt x="2596896" y="76200"/>
                  </a:lnTo>
                  <a:lnTo>
                    <a:pt x="2628900" y="76200"/>
                  </a:lnTo>
                  <a:lnTo>
                    <a:pt x="2622804" y="64008"/>
                  </a:lnTo>
                  <a:lnTo>
                    <a:pt x="2590800" y="0"/>
                  </a:lnTo>
                  <a:lnTo>
                    <a:pt x="2552700" y="76200"/>
                  </a:lnTo>
                  <a:lnTo>
                    <a:pt x="2586228" y="76200"/>
                  </a:lnTo>
                  <a:lnTo>
                    <a:pt x="2586228" y="1671828"/>
                  </a:lnTo>
                  <a:lnTo>
                    <a:pt x="0" y="1671828"/>
                  </a:lnTo>
                  <a:lnTo>
                    <a:pt x="0" y="1682496"/>
                  </a:lnTo>
                  <a:lnTo>
                    <a:pt x="2586228" y="1682496"/>
                  </a:lnTo>
                  <a:lnTo>
                    <a:pt x="2586228" y="3200400"/>
                  </a:lnTo>
                  <a:lnTo>
                    <a:pt x="2596896" y="3200400"/>
                  </a:lnTo>
                  <a:lnTo>
                    <a:pt x="2596896" y="1682496"/>
                  </a:lnTo>
                  <a:lnTo>
                    <a:pt x="3352800" y="1682496"/>
                  </a:lnTo>
                  <a:lnTo>
                    <a:pt x="3352800" y="1714500"/>
                  </a:lnTo>
                  <a:lnTo>
                    <a:pt x="3416808" y="1682496"/>
                  </a:lnTo>
                  <a:lnTo>
                    <a:pt x="3429000" y="167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5711" y="1900428"/>
              <a:ext cx="1967484" cy="253898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40250" y="3340054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2089" y="1435133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82880" y="2223002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8135" y="4332229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9090" y="3349191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6834" y="3419342"/>
            <a:ext cx="152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</a:t>
            </a:r>
            <a:r>
              <a:rPr sz="1200" dirty="0">
                <a:latin typeface="Arial MT"/>
                <a:cs typeface="Arial MT"/>
              </a:rPr>
              <a:t>z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1841" y="350626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0749" y="3349191"/>
            <a:ext cx="269240" cy="307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15">
              <a:lnSpc>
                <a:spcPts val="99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ts val="1230"/>
              </a:lnSpc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4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9544" y="3443749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18437" y="2305292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-p</a:t>
            </a:r>
            <a:r>
              <a:rPr sz="120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27590" y="4409939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4748" y="3102338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mbria"/>
                <a:cs typeface="Cambria"/>
              </a:rPr>
              <a:t>q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14020" y="3189258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49244" y="3087084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mbria"/>
                <a:cs typeface="Cambria"/>
              </a:rPr>
              <a:t>q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28538" y="3173989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99251" y="1991340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94637" y="4111242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76692" y="3096236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60" dirty="0">
                <a:latin typeface="Cambria"/>
                <a:cs typeface="Cambria"/>
              </a:rPr>
              <a:t>f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51371" y="318312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85298" y="2538505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75352" y="2747236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13985" y="1937985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89902" y="2733544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4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9534" y="2867637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B</a:t>
            </a:r>
            <a:r>
              <a:rPr sz="1200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538215" y="1775460"/>
            <a:ext cx="3429000" cy="3200400"/>
            <a:chOff x="5538215" y="1775460"/>
            <a:chExt cx="3429000" cy="3200400"/>
          </a:xfrm>
        </p:grpSpPr>
        <p:sp>
          <p:nvSpPr>
            <p:cNvPr id="30" name="object 30"/>
            <p:cNvSpPr/>
            <p:nvPr/>
          </p:nvSpPr>
          <p:spPr>
            <a:xfrm>
              <a:off x="5538216" y="1775472"/>
              <a:ext cx="3429000" cy="3200400"/>
            </a:xfrm>
            <a:custGeom>
              <a:avLst/>
              <a:gdLst/>
              <a:ahLst/>
              <a:cxnLst/>
              <a:rect l="l" t="t" r="r" b="b"/>
              <a:pathLst>
                <a:path w="3429000" h="3200400">
                  <a:moveTo>
                    <a:pt x="3429000" y="1676400"/>
                  </a:moveTo>
                  <a:lnTo>
                    <a:pt x="3419856" y="1671828"/>
                  </a:lnTo>
                  <a:lnTo>
                    <a:pt x="3352800" y="1638300"/>
                  </a:lnTo>
                  <a:lnTo>
                    <a:pt x="3352800" y="1671828"/>
                  </a:lnTo>
                  <a:lnTo>
                    <a:pt x="2595359" y="1671828"/>
                  </a:lnTo>
                  <a:lnTo>
                    <a:pt x="2595359" y="76200"/>
                  </a:lnTo>
                  <a:lnTo>
                    <a:pt x="2628887" y="76200"/>
                  </a:lnTo>
                  <a:lnTo>
                    <a:pt x="2622791" y="64008"/>
                  </a:lnTo>
                  <a:lnTo>
                    <a:pt x="2590787" y="0"/>
                  </a:lnTo>
                  <a:lnTo>
                    <a:pt x="2552687" y="76200"/>
                  </a:lnTo>
                  <a:lnTo>
                    <a:pt x="2586215" y="76200"/>
                  </a:lnTo>
                  <a:lnTo>
                    <a:pt x="2586215" y="1671828"/>
                  </a:lnTo>
                  <a:lnTo>
                    <a:pt x="0" y="1671828"/>
                  </a:lnTo>
                  <a:lnTo>
                    <a:pt x="0" y="1680972"/>
                  </a:lnTo>
                  <a:lnTo>
                    <a:pt x="2586215" y="1680972"/>
                  </a:lnTo>
                  <a:lnTo>
                    <a:pt x="2586215" y="3200400"/>
                  </a:lnTo>
                  <a:lnTo>
                    <a:pt x="2595359" y="3200400"/>
                  </a:lnTo>
                  <a:lnTo>
                    <a:pt x="2595359" y="1680972"/>
                  </a:lnTo>
                  <a:lnTo>
                    <a:pt x="3352800" y="1680972"/>
                  </a:lnTo>
                  <a:lnTo>
                    <a:pt x="3352800" y="1714500"/>
                  </a:lnTo>
                  <a:lnTo>
                    <a:pt x="3419856" y="1680972"/>
                  </a:lnTo>
                  <a:lnTo>
                    <a:pt x="3429000" y="167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7651" y="2170176"/>
              <a:ext cx="1965960" cy="228295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029143" y="3362936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91010" y="1457904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71708" y="2244310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86994" y="4355081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67996" y="3372105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10755" y="352910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9642" y="3372105"/>
            <a:ext cx="269240" cy="306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15">
              <a:lnSpc>
                <a:spcPts val="985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ts val="1225"/>
              </a:lnSpc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4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98456" y="3465032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37951" y="3271481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mbria"/>
                <a:cs typeface="Cambria"/>
              </a:rPr>
              <a:t>q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17214" y="3358431"/>
            <a:ext cx="220979" cy="292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1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  <a:p>
            <a:pPr marL="80645">
              <a:lnSpc>
                <a:spcPts val="1290"/>
              </a:lnSpc>
            </a:pPr>
            <a:r>
              <a:rPr sz="1200" spc="-5" dirty="0">
                <a:latin typeface="Arial MT"/>
                <a:cs typeface="Arial MT"/>
              </a:rPr>
              <a:t>-</a:t>
            </a:r>
            <a:r>
              <a:rPr sz="1200" dirty="0">
                <a:latin typeface="Arial MT"/>
                <a:cs typeface="Arial MT"/>
              </a:rPr>
              <a:t>z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17395" y="319683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89632" y="2014184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61598" y="3253250"/>
            <a:ext cx="105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60" dirty="0">
                <a:latin typeface="Cambria"/>
                <a:cs typeface="Cambria"/>
              </a:rPr>
              <a:t>f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36330" y="3340140"/>
            <a:ext cx="825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14096" y="2951502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16220" y="3038345"/>
            <a:ext cx="227329" cy="280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760"/>
              </a:lnSpc>
              <a:spcBef>
                <a:spcPts val="105"/>
              </a:spcBef>
            </a:pPr>
            <a:r>
              <a:rPr sz="800" dirty="0"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  <a:p>
            <a:pPr marL="133985">
              <a:lnSpc>
                <a:spcPts val="1240"/>
              </a:lnSpc>
            </a:pPr>
            <a:r>
              <a:rPr sz="1200" spc="-35" dirty="0">
                <a:latin typeface="Cambria"/>
                <a:cs typeface="Cambria"/>
              </a:rPr>
              <a:t>q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17963" y="3774444"/>
            <a:ext cx="27940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 MT"/>
              <a:cs typeface="Arial MT"/>
            </a:endParaRPr>
          </a:p>
          <a:p>
            <a:pPr marL="104775">
              <a:lnSpc>
                <a:spcPct val="100000"/>
              </a:lnSpc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910"/>
              </a:spcBef>
            </a:pPr>
            <a:r>
              <a:rPr sz="1200" dirty="0">
                <a:latin typeface="Arial MT"/>
                <a:cs typeface="Arial MT"/>
              </a:rPr>
              <a:t>-p</a:t>
            </a:r>
            <a:r>
              <a:rPr sz="1200" baseline="-20833" dirty="0">
                <a:latin typeface="Arial MT"/>
                <a:cs typeface="Arial MT"/>
              </a:rPr>
              <a:t>3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008893" y="2308388"/>
            <a:ext cx="26924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 marR="30480" indent="-9525">
              <a:lnSpc>
                <a:spcPct val="11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</a:t>
            </a:r>
            <a:r>
              <a:rPr sz="1200" dirty="0">
                <a:latin typeface="Arial MT"/>
                <a:cs typeface="Arial MT"/>
              </a:rPr>
              <a:t>p</a:t>
            </a:r>
            <a:r>
              <a:rPr sz="1200" baseline="-20833" dirty="0">
                <a:latin typeface="Arial MT"/>
                <a:cs typeface="Arial MT"/>
              </a:rPr>
              <a:t>2 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07821" y="2860047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</a:t>
            </a:r>
            <a:r>
              <a:rPr sz="1200" baseline="-20833" dirty="0">
                <a:latin typeface="Arial MT"/>
                <a:cs typeface="Arial MT"/>
              </a:rPr>
              <a:t>4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84554" y="3142001"/>
            <a:ext cx="23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B</a:t>
            </a:r>
            <a:r>
              <a:rPr sz="1200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970" y="5283729"/>
            <a:ext cx="4680280" cy="26870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46119" y="5925312"/>
            <a:ext cx="3297935" cy="653795"/>
          </a:xfrm>
          <a:prstGeom prst="rect">
            <a:avLst/>
          </a:prstGeom>
        </p:spPr>
      </p:pic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4438886" y="776682"/>
            <a:ext cx="17011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80" dirty="0"/>
              <a:t> </a:t>
            </a:r>
            <a:r>
              <a:rPr spc="-5" dirty="0"/>
              <a:t>Locus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805454" y="169420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84861" y="2692393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4684" y="787397"/>
            <a:ext cx="7200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10" dirty="0"/>
              <a:t> Transform</a:t>
            </a:r>
            <a:r>
              <a:rPr spc="5" dirty="0"/>
              <a:t> </a:t>
            </a:r>
            <a:r>
              <a:rPr spc="-15" dirty="0"/>
              <a:t>of</a:t>
            </a:r>
            <a:r>
              <a:rPr spc="2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Derivative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3456" y="1334562"/>
            <a:ext cx="885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-25" dirty="0">
                <a:latin typeface="Arial"/>
                <a:cs typeface="Arial"/>
              </a:rPr>
              <a:t>m</a:t>
            </a:r>
            <a:r>
              <a:rPr sz="1800" i="1" spc="-5" dirty="0">
                <a:latin typeface="Arial"/>
                <a:cs typeface="Arial"/>
              </a:rPr>
              <a:t>il</a:t>
            </a:r>
            <a:r>
              <a:rPr sz="1800" i="1" spc="5" dirty="0">
                <a:latin typeface="Arial"/>
                <a:cs typeface="Arial"/>
              </a:rPr>
              <a:t>a</a:t>
            </a:r>
            <a:r>
              <a:rPr sz="1800" i="1" spc="-10" dirty="0">
                <a:latin typeface="Arial"/>
                <a:cs typeface="Arial"/>
              </a:rPr>
              <a:t>r</a:t>
            </a:r>
            <a:r>
              <a:rPr sz="1800" i="1" spc="-5" dirty="0">
                <a:latin typeface="Arial"/>
                <a:cs typeface="Arial"/>
              </a:rPr>
              <a:t>l</a:t>
            </a:r>
            <a:r>
              <a:rPr sz="1800" i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107" y="1757864"/>
            <a:ext cx="7066094" cy="67333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89655" y="2657577"/>
            <a:ext cx="236854" cy="356870"/>
            <a:chOff x="2389655" y="2657577"/>
            <a:chExt cx="236854" cy="3568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655" y="2779139"/>
              <a:ext cx="111952" cy="2352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5419" y="2657577"/>
              <a:ext cx="90862" cy="12660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720999" y="2704170"/>
            <a:ext cx="179070" cy="280035"/>
            <a:chOff x="2720999" y="2704170"/>
            <a:chExt cx="179070" cy="280035"/>
          </a:xfrm>
        </p:grpSpPr>
        <p:sp>
          <p:nvSpPr>
            <p:cNvPr id="9" name="object 9"/>
            <p:cNvSpPr/>
            <p:nvPr/>
          </p:nvSpPr>
          <p:spPr>
            <a:xfrm>
              <a:off x="2730524" y="2713695"/>
              <a:ext cx="128905" cy="260985"/>
            </a:xfrm>
            <a:custGeom>
              <a:avLst/>
              <a:gdLst/>
              <a:ahLst/>
              <a:cxnLst/>
              <a:rect l="l" t="t" r="r" b="b"/>
              <a:pathLst>
                <a:path w="128905" h="260985">
                  <a:moveTo>
                    <a:pt x="10763" y="97151"/>
                  </a:moveTo>
                  <a:lnTo>
                    <a:pt x="10763" y="96949"/>
                  </a:lnTo>
                  <a:lnTo>
                    <a:pt x="10763" y="96611"/>
                  </a:lnTo>
                  <a:lnTo>
                    <a:pt x="10763" y="95939"/>
                  </a:lnTo>
                  <a:lnTo>
                    <a:pt x="10763" y="95265"/>
                  </a:lnTo>
                  <a:lnTo>
                    <a:pt x="10561" y="94109"/>
                  </a:lnTo>
                  <a:lnTo>
                    <a:pt x="10763" y="93112"/>
                  </a:lnTo>
                  <a:lnTo>
                    <a:pt x="10965" y="92116"/>
                  </a:lnTo>
                  <a:lnTo>
                    <a:pt x="11505" y="90747"/>
                  </a:lnTo>
                  <a:lnTo>
                    <a:pt x="11976" y="89961"/>
                  </a:lnTo>
                  <a:lnTo>
                    <a:pt x="12447" y="89174"/>
                  </a:lnTo>
                  <a:lnTo>
                    <a:pt x="13063" y="88537"/>
                  </a:lnTo>
                  <a:lnTo>
                    <a:pt x="13589" y="88394"/>
                  </a:lnTo>
                  <a:lnTo>
                    <a:pt x="14114" y="88251"/>
                  </a:lnTo>
                  <a:lnTo>
                    <a:pt x="14665" y="88493"/>
                  </a:lnTo>
                  <a:lnTo>
                    <a:pt x="15128" y="89099"/>
                  </a:lnTo>
                  <a:lnTo>
                    <a:pt x="15591" y="89706"/>
                  </a:lnTo>
                  <a:lnTo>
                    <a:pt x="17799" y="102877"/>
                  </a:lnTo>
                  <a:lnTo>
                    <a:pt x="17939" y="105043"/>
                  </a:lnTo>
                  <a:lnTo>
                    <a:pt x="18223" y="119657"/>
                  </a:lnTo>
                  <a:lnTo>
                    <a:pt x="18216" y="122205"/>
                  </a:lnTo>
                  <a:lnTo>
                    <a:pt x="18208" y="124729"/>
                  </a:lnTo>
                  <a:lnTo>
                    <a:pt x="18201" y="127253"/>
                  </a:lnTo>
                  <a:lnTo>
                    <a:pt x="18178" y="129794"/>
                  </a:lnTo>
                  <a:lnTo>
                    <a:pt x="18158" y="132311"/>
                  </a:lnTo>
                  <a:lnTo>
                    <a:pt x="18138" y="134827"/>
                  </a:lnTo>
                  <a:lnTo>
                    <a:pt x="18111" y="137136"/>
                  </a:lnTo>
                  <a:lnTo>
                    <a:pt x="18088" y="139827"/>
                  </a:lnTo>
                  <a:lnTo>
                    <a:pt x="18065" y="142518"/>
                  </a:lnTo>
                  <a:lnTo>
                    <a:pt x="17966" y="157392"/>
                  </a:lnTo>
                  <a:lnTo>
                    <a:pt x="17951" y="160345"/>
                  </a:lnTo>
                  <a:lnTo>
                    <a:pt x="17903" y="174595"/>
                  </a:lnTo>
                  <a:lnTo>
                    <a:pt x="17896" y="177336"/>
                  </a:lnTo>
                  <a:lnTo>
                    <a:pt x="17893" y="179801"/>
                  </a:lnTo>
                  <a:lnTo>
                    <a:pt x="17889" y="182620"/>
                  </a:lnTo>
                  <a:lnTo>
                    <a:pt x="17886" y="185439"/>
                  </a:lnTo>
                  <a:lnTo>
                    <a:pt x="17885" y="188523"/>
                  </a:lnTo>
                  <a:lnTo>
                    <a:pt x="17884" y="191508"/>
                  </a:lnTo>
                  <a:lnTo>
                    <a:pt x="17883" y="194492"/>
                  </a:lnTo>
                  <a:lnTo>
                    <a:pt x="17883" y="197564"/>
                  </a:lnTo>
                  <a:lnTo>
                    <a:pt x="17884" y="200528"/>
                  </a:lnTo>
                  <a:lnTo>
                    <a:pt x="17884" y="203493"/>
                  </a:lnTo>
                  <a:lnTo>
                    <a:pt x="17885" y="206440"/>
                  </a:lnTo>
                  <a:lnTo>
                    <a:pt x="17886" y="209295"/>
                  </a:lnTo>
                  <a:lnTo>
                    <a:pt x="17887" y="212150"/>
                  </a:lnTo>
                  <a:lnTo>
                    <a:pt x="17888" y="214938"/>
                  </a:lnTo>
                  <a:lnTo>
                    <a:pt x="17889" y="217658"/>
                  </a:lnTo>
                  <a:lnTo>
                    <a:pt x="17890" y="220376"/>
                  </a:lnTo>
                  <a:lnTo>
                    <a:pt x="17891" y="223015"/>
                  </a:lnTo>
                  <a:lnTo>
                    <a:pt x="17892" y="225608"/>
                  </a:lnTo>
                  <a:lnTo>
                    <a:pt x="17893" y="228201"/>
                  </a:lnTo>
                  <a:lnTo>
                    <a:pt x="17893" y="230721"/>
                  </a:lnTo>
                  <a:lnTo>
                    <a:pt x="17894" y="233215"/>
                  </a:lnTo>
                  <a:lnTo>
                    <a:pt x="17895" y="235708"/>
                  </a:lnTo>
                  <a:lnTo>
                    <a:pt x="17896" y="238145"/>
                  </a:lnTo>
                  <a:lnTo>
                    <a:pt x="17896" y="240569"/>
                  </a:lnTo>
                  <a:lnTo>
                    <a:pt x="17896" y="242993"/>
                  </a:lnTo>
                  <a:lnTo>
                    <a:pt x="17695" y="245378"/>
                  </a:lnTo>
                  <a:lnTo>
                    <a:pt x="17897" y="247760"/>
                  </a:lnTo>
                  <a:lnTo>
                    <a:pt x="18100" y="250141"/>
                  </a:lnTo>
                  <a:lnTo>
                    <a:pt x="18639" y="252903"/>
                  </a:lnTo>
                  <a:lnTo>
                    <a:pt x="19111" y="254859"/>
                  </a:lnTo>
                  <a:lnTo>
                    <a:pt x="19582" y="256814"/>
                  </a:lnTo>
                  <a:lnTo>
                    <a:pt x="20198" y="258487"/>
                  </a:lnTo>
                  <a:lnTo>
                    <a:pt x="20724" y="259492"/>
                  </a:lnTo>
                  <a:lnTo>
                    <a:pt x="21249" y="260498"/>
                  </a:lnTo>
                  <a:lnTo>
                    <a:pt x="21597" y="260937"/>
                  </a:lnTo>
                  <a:lnTo>
                    <a:pt x="22263" y="260893"/>
                  </a:lnTo>
                  <a:lnTo>
                    <a:pt x="22928" y="260849"/>
                  </a:lnTo>
                  <a:lnTo>
                    <a:pt x="23891" y="260192"/>
                  </a:lnTo>
                  <a:lnTo>
                    <a:pt x="24716" y="259226"/>
                  </a:lnTo>
                  <a:lnTo>
                    <a:pt x="25540" y="258260"/>
                  </a:lnTo>
                  <a:lnTo>
                    <a:pt x="26445" y="256763"/>
                  </a:lnTo>
                  <a:lnTo>
                    <a:pt x="27209" y="255096"/>
                  </a:lnTo>
                  <a:lnTo>
                    <a:pt x="27972" y="253429"/>
                  </a:lnTo>
                  <a:lnTo>
                    <a:pt x="28694" y="251362"/>
                  </a:lnTo>
                  <a:lnTo>
                    <a:pt x="29298" y="249223"/>
                  </a:lnTo>
                  <a:lnTo>
                    <a:pt x="29901" y="247085"/>
                  </a:lnTo>
                  <a:lnTo>
                    <a:pt x="30207" y="244680"/>
                  </a:lnTo>
                  <a:lnTo>
                    <a:pt x="30830" y="242265"/>
                  </a:lnTo>
                  <a:lnTo>
                    <a:pt x="31453" y="239850"/>
                  </a:lnTo>
                  <a:lnTo>
                    <a:pt x="32307" y="237281"/>
                  </a:lnTo>
                  <a:lnTo>
                    <a:pt x="33036" y="234734"/>
                  </a:lnTo>
                  <a:lnTo>
                    <a:pt x="33765" y="232188"/>
                  </a:lnTo>
                  <a:lnTo>
                    <a:pt x="34546" y="229568"/>
                  </a:lnTo>
                  <a:lnTo>
                    <a:pt x="35204" y="226985"/>
                  </a:lnTo>
                  <a:lnTo>
                    <a:pt x="38268" y="211579"/>
                  </a:lnTo>
                  <a:lnTo>
                    <a:pt x="38618" y="209051"/>
                  </a:lnTo>
                  <a:lnTo>
                    <a:pt x="39530" y="196689"/>
                  </a:lnTo>
                  <a:lnTo>
                    <a:pt x="39635" y="194247"/>
                  </a:lnTo>
                  <a:lnTo>
                    <a:pt x="39680" y="191830"/>
                  </a:lnTo>
                  <a:lnTo>
                    <a:pt x="39714" y="189419"/>
                  </a:lnTo>
                  <a:lnTo>
                    <a:pt x="39748" y="187009"/>
                  </a:lnTo>
                  <a:lnTo>
                    <a:pt x="39742" y="184616"/>
                  </a:lnTo>
                  <a:lnTo>
                    <a:pt x="39735" y="182227"/>
                  </a:lnTo>
                  <a:lnTo>
                    <a:pt x="39728" y="179837"/>
                  </a:lnTo>
                  <a:lnTo>
                    <a:pt x="39698" y="177460"/>
                  </a:lnTo>
                  <a:lnTo>
                    <a:pt x="39672" y="175083"/>
                  </a:lnTo>
                  <a:lnTo>
                    <a:pt x="39645" y="172706"/>
                  </a:lnTo>
                  <a:lnTo>
                    <a:pt x="39608" y="170538"/>
                  </a:lnTo>
                  <a:lnTo>
                    <a:pt x="39577" y="167965"/>
                  </a:lnTo>
                  <a:lnTo>
                    <a:pt x="39545" y="165392"/>
                  </a:lnTo>
                  <a:lnTo>
                    <a:pt x="39713" y="162485"/>
                  </a:lnTo>
                  <a:lnTo>
                    <a:pt x="39482" y="159644"/>
                  </a:lnTo>
                  <a:lnTo>
                    <a:pt x="39251" y="156805"/>
                  </a:lnTo>
                  <a:lnTo>
                    <a:pt x="38685" y="153820"/>
                  </a:lnTo>
                  <a:lnTo>
                    <a:pt x="38191" y="150924"/>
                  </a:lnTo>
                  <a:lnTo>
                    <a:pt x="37698" y="148029"/>
                  </a:lnTo>
                  <a:lnTo>
                    <a:pt x="37062" y="145311"/>
                  </a:lnTo>
                  <a:lnTo>
                    <a:pt x="36521" y="142274"/>
                  </a:lnTo>
                  <a:lnTo>
                    <a:pt x="34246" y="126226"/>
                  </a:lnTo>
                  <a:lnTo>
                    <a:pt x="33685" y="123087"/>
                  </a:lnTo>
                  <a:lnTo>
                    <a:pt x="33125" y="119948"/>
                  </a:lnTo>
                  <a:lnTo>
                    <a:pt x="32295" y="117052"/>
                  </a:lnTo>
                  <a:lnTo>
                    <a:pt x="31584" y="113870"/>
                  </a:lnTo>
                  <a:lnTo>
                    <a:pt x="30873" y="110687"/>
                  </a:lnTo>
                  <a:lnTo>
                    <a:pt x="30085" y="107263"/>
                  </a:lnTo>
                  <a:lnTo>
                    <a:pt x="29419" y="103994"/>
                  </a:lnTo>
                  <a:lnTo>
                    <a:pt x="28754" y="100724"/>
                  </a:lnTo>
                  <a:lnTo>
                    <a:pt x="28323" y="97415"/>
                  </a:lnTo>
                  <a:lnTo>
                    <a:pt x="27591" y="94253"/>
                  </a:lnTo>
                  <a:lnTo>
                    <a:pt x="26859" y="91092"/>
                  </a:lnTo>
                  <a:lnTo>
                    <a:pt x="25872" y="88000"/>
                  </a:lnTo>
                  <a:lnTo>
                    <a:pt x="25029" y="85025"/>
                  </a:lnTo>
                  <a:lnTo>
                    <a:pt x="24186" y="82051"/>
                  </a:lnTo>
                  <a:lnTo>
                    <a:pt x="23291" y="79188"/>
                  </a:lnTo>
                  <a:lnTo>
                    <a:pt x="22536" y="76408"/>
                  </a:lnTo>
                  <a:lnTo>
                    <a:pt x="21781" y="73629"/>
                  </a:lnTo>
                  <a:lnTo>
                    <a:pt x="21285" y="71165"/>
                  </a:lnTo>
                  <a:lnTo>
                    <a:pt x="20501" y="68349"/>
                  </a:lnTo>
                  <a:lnTo>
                    <a:pt x="19716" y="65533"/>
                  </a:lnTo>
                  <a:lnTo>
                    <a:pt x="18696" y="62476"/>
                  </a:lnTo>
                  <a:lnTo>
                    <a:pt x="17827" y="59514"/>
                  </a:lnTo>
                  <a:lnTo>
                    <a:pt x="16959" y="56552"/>
                  </a:lnTo>
                  <a:lnTo>
                    <a:pt x="16053" y="53515"/>
                  </a:lnTo>
                  <a:lnTo>
                    <a:pt x="15290" y="50579"/>
                  </a:lnTo>
                  <a:lnTo>
                    <a:pt x="14527" y="47644"/>
                  </a:lnTo>
                  <a:lnTo>
                    <a:pt x="14034" y="44729"/>
                  </a:lnTo>
                  <a:lnTo>
                    <a:pt x="13252" y="41901"/>
                  </a:lnTo>
                  <a:lnTo>
                    <a:pt x="12470" y="39073"/>
                  </a:lnTo>
                  <a:lnTo>
                    <a:pt x="11458" y="36311"/>
                  </a:lnTo>
                  <a:lnTo>
                    <a:pt x="10597" y="33614"/>
                  </a:lnTo>
                  <a:lnTo>
                    <a:pt x="9736" y="30917"/>
                  </a:lnTo>
                  <a:lnTo>
                    <a:pt x="8839" y="28295"/>
                  </a:lnTo>
                  <a:lnTo>
                    <a:pt x="8085" y="25718"/>
                  </a:lnTo>
                  <a:lnTo>
                    <a:pt x="7330" y="23140"/>
                  </a:lnTo>
                  <a:lnTo>
                    <a:pt x="6846" y="20429"/>
                  </a:lnTo>
                  <a:lnTo>
                    <a:pt x="6071" y="18147"/>
                  </a:lnTo>
                  <a:lnTo>
                    <a:pt x="5296" y="15865"/>
                  </a:lnTo>
                  <a:lnTo>
                    <a:pt x="4292" y="13974"/>
                  </a:lnTo>
                  <a:lnTo>
                    <a:pt x="3437" y="12026"/>
                  </a:lnTo>
                  <a:lnTo>
                    <a:pt x="2581" y="10078"/>
                  </a:lnTo>
                  <a:lnTo>
                    <a:pt x="1487" y="8110"/>
                  </a:lnTo>
                  <a:lnTo>
                    <a:pt x="939" y="6458"/>
                  </a:lnTo>
                  <a:lnTo>
                    <a:pt x="391" y="4805"/>
                  </a:lnTo>
                  <a:lnTo>
                    <a:pt x="247" y="3133"/>
                  </a:lnTo>
                  <a:lnTo>
                    <a:pt x="148" y="2112"/>
                  </a:lnTo>
                  <a:lnTo>
                    <a:pt x="49" y="1091"/>
                  </a:lnTo>
                  <a:lnTo>
                    <a:pt x="0" y="659"/>
                  </a:lnTo>
                  <a:lnTo>
                    <a:pt x="344" y="330"/>
                  </a:lnTo>
                  <a:lnTo>
                    <a:pt x="688" y="0"/>
                  </a:lnTo>
                  <a:lnTo>
                    <a:pt x="1301" y="60"/>
                  </a:lnTo>
                  <a:lnTo>
                    <a:pt x="2213" y="131"/>
                  </a:lnTo>
                  <a:lnTo>
                    <a:pt x="3125" y="203"/>
                  </a:lnTo>
                  <a:lnTo>
                    <a:pt x="4370" y="499"/>
                  </a:lnTo>
                  <a:lnTo>
                    <a:pt x="5814" y="759"/>
                  </a:lnTo>
                  <a:lnTo>
                    <a:pt x="7259" y="1020"/>
                  </a:lnTo>
                  <a:lnTo>
                    <a:pt x="9214" y="1181"/>
                  </a:lnTo>
                  <a:lnTo>
                    <a:pt x="10882" y="1694"/>
                  </a:lnTo>
                  <a:lnTo>
                    <a:pt x="12549" y="2206"/>
                  </a:lnTo>
                  <a:lnTo>
                    <a:pt x="14123" y="3081"/>
                  </a:lnTo>
                  <a:lnTo>
                    <a:pt x="15821" y="3835"/>
                  </a:lnTo>
                  <a:lnTo>
                    <a:pt x="17519" y="4588"/>
                  </a:lnTo>
                  <a:lnTo>
                    <a:pt x="19240" y="5470"/>
                  </a:lnTo>
                  <a:lnTo>
                    <a:pt x="21069" y="6215"/>
                  </a:lnTo>
                  <a:lnTo>
                    <a:pt x="48806" y="11773"/>
                  </a:lnTo>
                  <a:lnTo>
                    <a:pt x="51178" y="11653"/>
                  </a:lnTo>
                  <a:lnTo>
                    <a:pt x="53554" y="11921"/>
                  </a:lnTo>
                  <a:lnTo>
                    <a:pt x="55929" y="12188"/>
                  </a:lnTo>
                  <a:lnTo>
                    <a:pt x="58332" y="12741"/>
                  </a:lnTo>
                  <a:lnTo>
                    <a:pt x="60732" y="13221"/>
                  </a:lnTo>
                  <a:lnTo>
                    <a:pt x="63132" y="13700"/>
                  </a:lnTo>
                  <a:lnTo>
                    <a:pt x="65546" y="14294"/>
                  </a:lnTo>
                  <a:lnTo>
                    <a:pt x="67954" y="14799"/>
                  </a:lnTo>
                  <a:lnTo>
                    <a:pt x="70363" y="15302"/>
                  </a:lnTo>
                  <a:lnTo>
                    <a:pt x="72776" y="15816"/>
                  </a:lnTo>
                  <a:lnTo>
                    <a:pt x="75184" y="16246"/>
                  </a:lnTo>
                  <a:lnTo>
                    <a:pt x="77591" y="16677"/>
                  </a:lnTo>
                  <a:lnTo>
                    <a:pt x="79998" y="17062"/>
                  </a:lnTo>
                  <a:lnTo>
                    <a:pt x="82401" y="17383"/>
                  </a:lnTo>
                  <a:lnTo>
                    <a:pt x="84803" y="17704"/>
                  </a:lnTo>
                  <a:lnTo>
                    <a:pt x="87202" y="17960"/>
                  </a:lnTo>
                  <a:lnTo>
                    <a:pt x="89597" y="18171"/>
                  </a:lnTo>
                  <a:lnTo>
                    <a:pt x="91993" y="18383"/>
                  </a:lnTo>
                  <a:lnTo>
                    <a:pt x="94586" y="18329"/>
                  </a:lnTo>
                  <a:lnTo>
                    <a:pt x="96773" y="18651"/>
                  </a:lnTo>
                  <a:lnTo>
                    <a:pt x="98960" y="18974"/>
                  </a:lnTo>
                  <a:lnTo>
                    <a:pt x="100806" y="19582"/>
                  </a:lnTo>
                  <a:lnTo>
                    <a:pt x="102718" y="20108"/>
                  </a:lnTo>
                  <a:lnTo>
                    <a:pt x="104631" y="20634"/>
                  </a:lnTo>
                  <a:lnTo>
                    <a:pt x="106396" y="21268"/>
                  </a:lnTo>
                  <a:lnTo>
                    <a:pt x="108251" y="21806"/>
                  </a:lnTo>
                  <a:lnTo>
                    <a:pt x="110106" y="22344"/>
                  </a:lnTo>
                  <a:lnTo>
                    <a:pt x="111934" y="22883"/>
                  </a:lnTo>
                  <a:lnTo>
                    <a:pt x="113849" y="23335"/>
                  </a:lnTo>
                  <a:lnTo>
                    <a:pt x="115764" y="23788"/>
                  </a:lnTo>
                  <a:lnTo>
                    <a:pt x="117920" y="24390"/>
                  </a:lnTo>
                  <a:lnTo>
                    <a:pt x="119741" y="24521"/>
                  </a:lnTo>
                  <a:lnTo>
                    <a:pt x="121563" y="24651"/>
                  </a:lnTo>
                  <a:lnTo>
                    <a:pt x="123313" y="24375"/>
                  </a:lnTo>
                  <a:lnTo>
                    <a:pt x="124779" y="24120"/>
                  </a:lnTo>
                  <a:lnTo>
                    <a:pt x="126244" y="23865"/>
                  </a:lnTo>
                  <a:lnTo>
                    <a:pt x="127906" y="23182"/>
                  </a:lnTo>
                  <a:lnTo>
                    <a:pt x="128532" y="22994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5621" y="2831965"/>
              <a:ext cx="135255" cy="6985"/>
            </a:xfrm>
            <a:custGeom>
              <a:avLst/>
              <a:gdLst/>
              <a:ahLst/>
              <a:cxnLst/>
              <a:rect l="l" t="t" r="r" b="b"/>
              <a:pathLst>
                <a:path w="135255" h="6985">
                  <a:moveTo>
                    <a:pt x="14203" y="283"/>
                  </a:moveTo>
                  <a:lnTo>
                    <a:pt x="14001" y="283"/>
                  </a:lnTo>
                  <a:lnTo>
                    <a:pt x="13663" y="283"/>
                  </a:lnTo>
                  <a:lnTo>
                    <a:pt x="12990" y="283"/>
                  </a:lnTo>
                  <a:lnTo>
                    <a:pt x="12317" y="283"/>
                  </a:lnTo>
                  <a:lnTo>
                    <a:pt x="11160" y="81"/>
                  </a:lnTo>
                  <a:lnTo>
                    <a:pt x="10164" y="283"/>
                  </a:lnTo>
                  <a:lnTo>
                    <a:pt x="9168" y="486"/>
                  </a:lnTo>
                  <a:lnTo>
                    <a:pt x="8203" y="1025"/>
                  </a:lnTo>
                  <a:lnTo>
                    <a:pt x="7012" y="1496"/>
                  </a:lnTo>
                  <a:lnTo>
                    <a:pt x="5822" y="1967"/>
                  </a:lnTo>
                  <a:lnTo>
                    <a:pt x="4106" y="2584"/>
                  </a:lnTo>
                  <a:lnTo>
                    <a:pt x="3020" y="3109"/>
                  </a:lnTo>
                  <a:lnTo>
                    <a:pt x="0" y="5535"/>
                  </a:lnTo>
                  <a:lnTo>
                    <a:pt x="356" y="5888"/>
                  </a:lnTo>
                  <a:lnTo>
                    <a:pt x="713" y="6242"/>
                  </a:lnTo>
                  <a:lnTo>
                    <a:pt x="1538" y="6732"/>
                  </a:lnTo>
                  <a:lnTo>
                    <a:pt x="2638" y="6768"/>
                  </a:lnTo>
                  <a:lnTo>
                    <a:pt x="3739" y="6805"/>
                  </a:lnTo>
                  <a:lnTo>
                    <a:pt x="5269" y="6436"/>
                  </a:lnTo>
                  <a:lnTo>
                    <a:pt x="6958" y="6106"/>
                  </a:lnTo>
                  <a:lnTo>
                    <a:pt x="8648" y="5775"/>
                  </a:lnTo>
                  <a:lnTo>
                    <a:pt x="10674" y="5243"/>
                  </a:lnTo>
                  <a:lnTo>
                    <a:pt x="12775" y="4785"/>
                  </a:lnTo>
                  <a:lnTo>
                    <a:pt x="14876" y="4327"/>
                  </a:lnTo>
                  <a:lnTo>
                    <a:pt x="17211" y="3802"/>
                  </a:lnTo>
                  <a:lnTo>
                    <a:pt x="19565" y="3359"/>
                  </a:lnTo>
                  <a:lnTo>
                    <a:pt x="21919" y="2916"/>
                  </a:lnTo>
                  <a:lnTo>
                    <a:pt x="24415" y="2485"/>
                  </a:lnTo>
                  <a:lnTo>
                    <a:pt x="26899" y="2123"/>
                  </a:lnTo>
                  <a:lnTo>
                    <a:pt x="29384" y="1762"/>
                  </a:lnTo>
                  <a:lnTo>
                    <a:pt x="49647" y="213"/>
                  </a:lnTo>
                  <a:lnTo>
                    <a:pt x="52149" y="125"/>
                  </a:lnTo>
                  <a:lnTo>
                    <a:pt x="54635" y="81"/>
                  </a:lnTo>
                  <a:lnTo>
                    <a:pt x="57103" y="46"/>
                  </a:lnTo>
                  <a:lnTo>
                    <a:pt x="59570" y="10"/>
                  </a:lnTo>
                  <a:lnTo>
                    <a:pt x="62018" y="5"/>
                  </a:lnTo>
                  <a:lnTo>
                    <a:pt x="64453" y="2"/>
                  </a:lnTo>
                  <a:lnTo>
                    <a:pt x="66888" y="0"/>
                  </a:lnTo>
                  <a:lnTo>
                    <a:pt x="69304" y="14"/>
                  </a:lnTo>
                  <a:lnTo>
                    <a:pt x="71714" y="28"/>
                  </a:lnTo>
                  <a:lnTo>
                    <a:pt x="74123" y="42"/>
                  </a:lnTo>
                  <a:lnTo>
                    <a:pt x="76517" y="65"/>
                  </a:lnTo>
                  <a:lnTo>
                    <a:pt x="78908" y="85"/>
                  </a:lnTo>
                  <a:lnTo>
                    <a:pt x="81299" y="104"/>
                  </a:lnTo>
                  <a:lnTo>
                    <a:pt x="83679" y="127"/>
                  </a:lnTo>
                  <a:lnTo>
                    <a:pt x="86059" y="146"/>
                  </a:lnTo>
                  <a:lnTo>
                    <a:pt x="88438" y="166"/>
                  </a:lnTo>
                  <a:lnTo>
                    <a:pt x="90811" y="185"/>
                  </a:lnTo>
                  <a:lnTo>
                    <a:pt x="93185" y="201"/>
                  </a:lnTo>
                  <a:lnTo>
                    <a:pt x="95559" y="217"/>
                  </a:lnTo>
                  <a:lnTo>
                    <a:pt x="97929" y="230"/>
                  </a:lnTo>
                  <a:lnTo>
                    <a:pt x="100300" y="242"/>
                  </a:lnTo>
                  <a:lnTo>
                    <a:pt x="102672" y="253"/>
                  </a:lnTo>
                  <a:lnTo>
                    <a:pt x="105042" y="262"/>
                  </a:lnTo>
                  <a:lnTo>
                    <a:pt x="107414" y="269"/>
                  </a:lnTo>
                  <a:lnTo>
                    <a:pt x="109785" y="277"/>
                  </a:lnTo>
                  <a:lnTo>
                    <a:pt x="112157" y="282"/>
                  </a:lnTo>
                  <a:lnTo>
                    <a:pt x="114529" y="286"/>
                  </a:lnTo>
                  <a:lnTo>
                    <a:pt x="116902" y="289"/>
                  </a:lnTo>
                  <a:lnTo>
                    <a:pt x="119275" y="89"/>
                  </a:lnTo>
                  <a:lnTo>
                    <a:pt x="121649" y="293"/>
                  </a:lnTo>
                  <a:lnTo>
                    <a:pt x="124023" y="497"/>
                  </a:lnTo>
                  <a:lnTo>
                    <a:pt x="126600" y="1037"/>
                  </a:lnTo>
                  <a:lnTo>
                    <a:pt x="128774" y="1508"/>
                  </a:lnTo>
                  <a:lnTo>
                    <a:pt x="130947" y="1979"/>
                  </a:lnTo>
                  <a:lnTo>
                    <a:pt x="133703" y="2851"/>
                  </a:lnTo>
                  <a:lnTo>
                    <a:pt x="134689" y="312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038077" y="2874487"/>
            <a:ext cx="62865" cy="15240"/>
          </a:xfrm>
          <a:custGeom>
            <a:avLst/>
            <a:gdLst/>
            <a:ahLst/>
            <a:cxnLst/>
            <a:rect l="l" t="t" r="r" b="b"/>
            <a:pathLst>
              <a:path w="62864" h="15239">
                <a:moveTo>
                  <a:pt x="24246" y="14835"/>
                </a:moveTo>
                <a:lnTo>
                  <a:pt x="24044" y="14633"/>
                </a:lnTo>
                <a:lnTo>
                  <a:pt x="23706" y="14093"/>
                </a:lnTo>
                <a:lnTo>
                  <a:pt x="23033" y="13622"/>
                </a:lnTo>
                <a:lnTo>
                  <a:pt x="22360" y="13151"/>
                </a:lnTo>
                <a:lnTo>
                  <a:pt x="21204" y="12737"/>
                </a:lnTo>
                <a:lnTo>
                  <a:pt x="20207" y="12009"/>
                </a:lnTo>
                <a:lnTo>
                  <a:pt x="19211" y="11282"/>
                </a:lnTo>
                <a:lnTo>
                  <a:pt x="18246" y="10191"/>
                </a:lnTo>
                <a:lnTo>
                  <a:pt x="17055" y="9257"/>
                </a:lnTo>
                <a:lnTo>
                  <a:pt x="15865" y="8323"/>
                </a:lnTo>
                <a:lnTo>
                  <a:pt x="14149" y="7283"/>
                </a:lnTo>
                <a:lnTo>
                  <a:pt x="13064" y="6404"/>
                </a:lnTo>
                <a:lnTo>
                  <a:pt x="11978" y="5526"/>
                </a:lnTo>
                <a:lnTo>
                  <a:pt x="10987" y="4687"/>
                </a:lnTo>
                <a:lnTo>
                  <a:pt x="10543" y="3985"/>
                </a:lnTo>
                <a:lnTo>
                  <a:pt x="10099" y="3284"/>
                </a:lnTo>
                <a:lnTo>
                  <a:pt x="17001" y="359"/>
                </a:lnTo>
                <a:lnTo>
                  <a:pt x="18691" y="199"/>
                </a:lnTo>
                <a:lnTo>
                  <a:pt x="20717" y="122"/>
                </a:lnTo>
                <a:lnTo>
                  <a:pt x="22818" y="62"/>
                </a:lnTo>
                <a:lnTo>
                  <a:pt x="24919" y="3"/>
                </a:lnTo>
                <a:lnTo>
                  <a:pt x="27254" y="0"/>
                </a:lnTo>
                <a:lnTo>
                  <a:pt x="29608" y="0"/>
                </a:lnTo>
                <a:lnTo>
                  <a:pt x="31962" y="0"/>
                </a:lnTo>
                <a:lnTo>
                  <a:pt x="34458" y="34"/>
                </a:lnTo>
                <a:lnTo>
                  <a:pt x="36943" y="65"/>
                </a:lnTo>
                <a:lnTo>
                  <a:pt x="39427" y="96"/>
                </a:lnTo>
                <a:lnTo>
                  <a:pt x="41984" y="143"/>
                </a:lnTo>
                <a:lnTo>
                  <a:pt x="44515" y="183"/>
                </a:lnTo>
                <a:lnTo>
                  <a:pt x="47047" y="224"/>
                </a:lnTo>
                <a:lnTo>
                  <a:pt x="49806" y="67"/>
                </a:lnTo>
                <a:lnTo>
                  <a:pt x="52133" y="307"/>
                </a:lnTo>
                <a:lnTo>
                  <a:pt x="54460" y="548"/>
                </a:lnTo>
                <a:lnTo>
                  <a:pt x="56851" y="1124"/>
                </a:lnTo>
                <a:lnTo>
                  <a:pt x="62491" y="3866"/>
                </a:lnTo>
                <a:lnTo>
                  <a:pt x="62479" y="4433"/>
                </a:lnTo>
                <a:lnTo>
                  <a:pt x="62054" y="4909"/>
                </a:lnTo>
                <a:lnTo>
                  <a:pt x="61629" y="5386"/>
                </a:lnTo>
                <a:lnTo>
                  <a:pt x="60612" y="5819"/>
                </a:lnTo>
                <a:lnTo>
                  <a:pt x="59345" y="6179"/>
                </a:lnTo>
                <a:lnTo>
                  <a:pt x="58077" y="6540"/>
                </a:lnTo>
                <a:lnTo>
                  <a:pt x="56327" y="6832"/>
                </a:lnTo>
                <a:lnTo>
                  <a:pt x="54449" y="7073"/>
                </a:lnTo>
                <a:lnTo>
                  <a:pt x="52572" y="7315"/>
                </a:lnTo>
                <a:lnTo>
                  <a:pt x="50347" y="7486"/>
                </a:lnTo>
                <a:lnTo>
                  <a:pt x="48080" y="7627"/>
                </a:lnTo>
                <a:lnTo>
                  <a:pt x="45812" y="7767"/>
                </a:lnTo>
                <a:lnTo>
                  <a:pt x="33190" y="8024"/>
                </a:lnTo>
                <a:lnTo>
                  <a:pt x="30620" y="8042"/>
                </a:lnTo>
                <a:lnTo>
                  <a:pt x="28001" y="8032"/>
                </a:lnTo>
                <a:lnTo>
                  <a:pt x="25418" y="8023"/>
                </a:lnTo>
                <a:lnTo>
                  <a:pt x="22835" y="8014"/>
                </a:lnTo>
                <a:lnTo>
                  <a:pt x="20248" y="7989"/>
                </a:lnTo>
                <a:lnTo>
                  <a:pt x="17694" y="7968"/>
                </a:lnTo>
                <a:lnTo>
                  <a:pt x="15140" y="7946"/>
                </a:lnTo>
                <a:lnTo>
                  <a:pt x="12402" y="8121"/>
                </a:lnTo>
                <a:lnTo>
                  <a:pt x="10095" y="7895"/>
                </a:lnTo>
                <a:lnTo>
                  <a:pt x="7787" y="7669"/>
                </a:lnTo>
                <a:lnTo>
                  <a:pt x="5440" y="7105"/>
                </a:lnTo>
                <a:lnTo>
                  <a:pt x="3850" y="6612"/>
                </a:lnTo>
                <a:lnTo>
                  <a:pt x="2260" y="6121"/>
                </a:lnTo>
                <a:lnTo>
                  <a:pt x="1113" y="5485"/>
                </a:lnTo>
                <a:lnTo>
                  <a:pt x="556" y="4943"/>
                </a:lnTo>
                <a:lnTo>
                  <a:pt x="0" y="4402"/>
                </a:lnTo>
                <a:lnTo>
                  <a:pt x="52" y="3839"/>
                </a:lnTo>
                <a:lnTo>
                  <a:pt x="511" y="3365"/>
                </a:lnTo>
                <a:lnTo>
                  <a:pt x="970" y="2891"/>
                </a:lnTo>
                <a:lnTo>
                  <a:pt x="2017" y="2460"/>
                </a:lnTo>
                <a:lnTo>
                  <a:pt x="3311" y="2100"/>
                </a:lnTo>
                <a:lnTo>
                  <a:pt x="4604" y="1740"/>
                </a:lnTo>
                <a:lnTo>
                  <a:pt x="6577" y="1448"/>
                </a:lnTo>
                <a:lnTo>
                  <a:pt x="8269" y="1207"/>
                </a:lnTo>
                <a:lnTo>
                  <a:pt x="9962" y="965"/>
                </a:lnTo>
                <a:lnTo>
                  <a:pt x="12599" y="744"/>
                </a:lnTo>
                <a:lnTo>
                  <a:pt x="13465" y="651"/>
                </a:lnTo>
              </a:path>
            </a:pathLst>
          </a:custGeom>
          <a:ln w="19049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1953" y="2638312"/>
            <a:ext cx="122838" cy="933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4000" y="2738290"/>
            <a:ext cx="92641" cy="19714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0664" y="2705418"/>
            <a:ext cx="408649" cy="24450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197203" y="2832558"/>
            <a:ext cx="57785" cy="28575"/>
          </a:xfrm>
          <a:custGeom>
            <a:avLst/>
            <a:gdLst/>
            <a:ahLst/>
            <a:cxnLst/>
            <a:rect l="l" t="t" r="r" b="b"/>
            <a:pathLst>
              <a:path w="57785" h="28575">
                <a:moveTo>
                  <a:pt x="20849" y="13958"/>
                </a:moveTo>
                <a:lnTo>
                  <a:pt x="20647" y="13958"/>
                </a:lnTo>
                <a:lnTo>
                  <a:pt x="20107" y="14161"/>
                </a:lnTo>
                <a:lnTo>
                  <a:pt x="19636" y="13958"/>
                </a:lnTo>
                <a:lnTo>
                  <a:pt x="19165" y="13756"/>
                </a:lnTo>
                <a:lnTo>
                  <a:pt x="18750" y="13217"/>
                </a:lnTo>
                <a:lnTo>
                  <a:pt x="18023" y="12746"/>
                </a:lnTo>
                <a:lnTo>
                  <a:pt x="17296" y="12275"/>
                </a:lnTo>
                <a:lnTo>
                  <a:pt x="16407" y="11658"/>
                </a:lnTo>
                <a:lnTo>
                  <a:pt x="15271" y="11133"/>
                </a:lnTo>
                <a:lnTo>
                  <a:pt x="14135" y="10607"/>
                </a:lnTo>
                <a:lnTo>
                  <a:pt x="12353" y="10057"/>
                </a:lnTo>
                <a:lnTo>
                  <a:pt x="11205" y="9594"/>
                </a:lnTo>
                <a:lnTo>
                  <a:pt x="10058" y="9131"/>
                </a:lnTo>
                <a:lnTo>
                  <a:pt x="9142" y="8909"/>
                </a:lnTo>
                <a:lnTo>
                  <a:pt x="8386" y="8353"/>
                </a:lnTo>
                <a:lnTo>
                  <a:pt x="7630" y="7798"/>
                </a:lnTo>
                <a:lnTo>
                  <a:pt x="6899" y="6970"/>
                </a:lnTo>
                <a:lnTo>
                  <a:pt x="6670" y="6260"/>
                </a:lnTo>
                <a:lnTo>
                  <a:pt x="6440" y="5551"/>
                </a:lnTo>
                <a:lnTo>
                  <a:pt x="13929" y="913"/>
                </a:lnTo>
                <a:lnTo>
                  <a:pt x="15629" y="540"/>
                </a:lnTo>
                <a:lnTo>
                  <a:pt x="17844" y="57"/>
                </a:lnTo>
                <a:lnTo>
                  <a:pt x="19730" y="28"/>
                </a:lnTo>
                <a:lnTo>
                  <a:pt x="21616" y="0"/>
                </a:lnTo>
                <a:lnTo>
                  <a:pt x="23386" y="391"/>
                </a:lnTo>
                <a:lnTo>
                  <a:pt x="25247" y="741"/>
                </a:lnTo>
                <a:lnTo>
                  <a:pt x="27108" y="1092"/>
                </a:lnTo>
                <a:lnTo>
                  <a:pt x="28959" y="1651"/>
                </a:lnTo>
                <a:lnTo>
                  <a:pt x="30896" y="2132"/>
                </a:lnTo>
                <a:lnTo>
                  <a:pt x="32832" y="2613"/>
                </a:lnTo>
                <a:lnTo>
                  <a:pt x="34814" y="3161"/>
                </a:lnTo>
                <a:lnTo>
                  <a:pt x="36863" y="3625"/>
                </a:lnTo>
                <a:lnTo>
                  <a:pt x="38912" y="4089"/>
                </a:lnTo>
                <a:lnTo>
                  <a:pt x="41230" y="4336"/>
                </a:lnTo>
                <a:lnTo>
                  <a:pt x="43189" y="4915"/>
                </a:lnTo>
                <a:lnTo>
                  <a:pt x="45148" y="5495"/>
                </a:lnTo>
                <a:lnTo>
                  <a:pt x="46835" y="6358"/>
                </a:lnTo>
                <a:lnTo>
                  <a:pt x="48617" y="7098"/>
                </a:lnTo>
                <a:lnTo>
                  <a:pt x="50401" y="7838"/>
                </a:lnTo>
                <a:lnTo>
                  <a:pt x="52496" y="8661"/>
                </a:lnTo>
                <a:lnTo>
                  <a:pt x="53888" y="9356"/>
                </a:lnTo>
                <a:lnTo>
                  <a:pt x="57584" y="12290"/>
                </a:lnTo>
                <a:lnTo>
                  <a:pt x="57222" y="12680"/>
                </a:lnTo>
                <a:lnTo>
                  <a:pt x="56861" y="13069"/>
                </a:lnTo>
                <a:lnTo>
                  <a:pt x="55966" y="13363"/>
                </a:lnTo>
                <a:lnTo>
                  <a:pt x="54803" y="13604"/>
                </a:lnTo>
                <a:lnTo>
                  <a:pt x="53641" y="13845"/>
                </a:lnTo>
                <a:lnTo>
                  <a:pt x="52017" y="14001"/>
                </a:lnTo>
                <a:lnTo>
                  <a:pt x="50247" y="14126"/>
                </a:lnTo>
                <a:lnTo>
                  <a:pt x="48477" y="14252"/>
                </a:lnTo>
                <a:lnTo>
                  <a:pt x="46361" y="14312"/>
                </a:lnTo>
                <a:lnTo>
                  <a:pt x="44184" y="14359"/>
                </a:lnTo>
                <a:lnTo>
                  <a:pt x="42007" y="14406"/>
                </a:lnTo>
                <a:lnTo>
                  <a:pt x="39600" y="14408"/>
                </a:lnTo>
                <a:lnTo>
                  <a:pt x="37186" y="14407"/>
                </a:lnTo>
                <a:lnTo>
                  <a:pt x="34771" y="14406"/>
                </a:lnTo>
                <a:lnTo>
                  <a:pt x="32224" y="14379"/>
                </a:lnTo>
                <a:lnTo>
                  <a:pt x="29696" y="14355"/>
                </a:lnTo>
                <a:lnTo>
                  <a:pt x="27169" y="14331"/>
                </a:lnTo>
                <a:lnTo>
                  <a:pt x="24580" y="14294"/>
                </a:lnTo>
                <a:lnTo>
                  <a:pt x="22022" y="14261"/>
                </a:lnTo>
                <a:lnTo>
                  <a:pt x="19464" y="14230"/>
                </a:lnTo>
                <a:lnTo>
                  <a:pt x="16890" y="13992"/>
                </a:lnTo>
                <a:lnTo>
                  <a:pt x="14347" y="14163"/>
                </a:lnTo>
                <a:lnTo>
                  <a:pt x="0" y="18793"/>
                </a:lnTo>
                <a:lnTo>
                  <a:pt x="597" y="19210"/>
                </a:lnTo>
                <a:lnTo>
                  <a:pt x="1514" y="19557"/>
                </a:lnTo>
                <a:lnTo>
                  <a:pt x="2432" y="19905"/>
                </a:lnTo>
                <a:lnTo>
                  <a:pt x="3898" y="20191"/>
                </a:lnTo>
                <a:lnTo>
                  <a:pt x="5541" y="20427"/>
                </a:lnTo>
                <a:lnTo>
                  <a:pt x="7183" y="20663"/>
                </a:lnTo>
                <a:lnTo>
                  <a:pt x="25865" y="21386"/>
                </a:lnTo>
                <a:lnTo>
                  <a:pt x="28417" y="21407"/>
                </a:lnTo>
                <a:lnTo>
                  <a:pt x="45266" y="21101"/>
                </a:lnTo>
                <a:lnTo>
                  <a:pt x="46654" y="21280"/>
                </a:lnTo>
                <a:lnTo>
                  <a:pt x="50365" y="23478"/>
                </a:lnTo>
                <a:lnTo>
                  <a:pt x="50010" y="23987"/>
                </a:lnTo>
                <a:lnTo>
                  <a:pt x="49655" y="24498"/>
                </a:lnTo>
                <a:lnTo>
                  <a:pt x="34859" y="27806"/>
                </a:lnTo>
                <a:lnTo>
                  <a:pt x="32253" y="28178"/>
                </a:lnTo>
                <a:lnTo>
                  <a:pt x="30044" y="28116"/>
                </a:lnTo>
                <a:lnTo>
                  <a:pt x="27835" y="28053"/>
                </a:lnTo>
                <a:lnTo>
                  <a:pt x="25829" y="27597"/>
                </a:lnTo>
                <a:lnTo>
                  <a:pt x="23774" y="27194"/>
                </a:lnTo>
                <a:lnTo>
                  <a:pt x="14943" y="24432"/>
                </a:lnTo>
                <a:lnTo>
                  <a:pt x="14008" y="24165"/>
                </a:lnTo>
                <a:lnTo>
                  <a:pt x="13072" y="23896"/>
                </a:lnTo>
                <a:lnTo>
                  <a:pt x="12533" y="23991"/>
                </a:lnTo>
                <a:lnTo>
                  <a:pt x="12103" y="24089"/>
                </a:lnTo>
                <a:lnTo>
                  <a:pt x="11673" y="24188"/>
                </a:lnTo>
                <a:lnTo>
                  <a:pt x="11538" y="24644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41338" y="2750744"/>
            <a:ext cx="86075" cy="1462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40348" y="2655479"/>
            <a:ext cx="417921" cy="27158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159555" y="2796163"/>
            <a:ext cx="73025" cy="8255"/>
          </a:xfrm>
          <a:custGeom>
            <a:avLst/>
            <a:gdLst/>
            <a:ahLst/>
            <a:cxnLst/>
            <a:rect l="l" t="t" r="r" b="b"/>
            <a:pathLst>
              <a:path w="73025" h="8255">
                <a:moveTo>
                  <a:pt x="202" y="7549"/>
                </a:moveTo>
                <a:lnTo>
                  <a:pt x="202" y="7347"/>
                </a:lnTo>
                <a:lnTo>
                  <a:pt x="0" y="6808"/>
                </a:lnTo>
                <a:lnTo>
                  <a:pt x="202" y="6336"/>
                </a:lnTo>
                <a:lnTo>
                  <a:pt x="4240" y="3185"/>
                </a:lnTo>
                <a:lnTo>
                  <a:pt x="5439" y="2721"/>
                </a:lnTo>
                <a:lnTo>
                  <a:pt x="6943" y="2297"/>
                </a:lnTo>
                <a:lnTo>
                  <a:pt x="8605" y="1944"/>
                </a:lnTo>
                <a:lnTo>
                  <a:pt x="10266" y="1591"/>
                </a:lnTo>
                <a:lnTo>
                  <a:pt x="12195" y="1303"/>
                </a:lnTo>
                <a:lnTo>
                  <a:pt x="14210" y="1064"/>
                </a:lnTo>
                <a:lnTo>
                  <a:pt x="16225" y="826"/>
                </a:lnTo>
                <a:lnTo>
                  <a:pt x="35058" y="109"/>
                </a:lnTo>
                <a:lnTo>
                  <a:pt x="37519" y="89"/>
                </a:lnTo>
                <a:lnTo>
                  <a:pt x="40018" y="96"/>
                </a:lnTo>
                <a:lnTo>
                  <a:pt x="42498" y="104"/>
                </a:lnTo>
                <a:lnTo>
                  <a:pt x="44979" y="112"/>
                </a:lnTo>
                <a:lnTo>
                  <a:pt x="47470" y="135"/>
                </a:lnTo>
                <a:lnTo>
                  <a:pt x="49944" y="155"/>
                </a:lnTo>
                <a:lnTo>
                  <a:pt x="52417" y="175"/>
                </a:lnTo>
                <a:lnTo>
                  <a:pt x="55087" y="0"/>
                </a:lnTo>
                <a:lnTo>
                  <a:pt x="57338" y="224"/>
                </a:lnTo>
                <a:lnTo>
                  <a:pt x="59589" y="449"/>
                </a:lnTo>
                <a:lnTo>
                  <a:pt x="61491" y="1013"/>
                </a:lnTo>
                <a:lnTo>
                  <a:pt x="63450" y="1504"/>
                </a:lnTo>
                <a:lnTo>
                  <a:pt x="72333" y="4750"/>
                </a:lnTo>
                <a:lnTo>
                  <a:pt x="72918" y="5224"/>
                </a:lnTo>
                <a:lnTo>
                  <a:pt x="72971" y="5655"/>
                </a:lnTo>
                <a:lnTo>
                  <a:pt x="72605" y="6015"/>
                </a:lnTo>
                <a:lnTo>
                  <a:pt x="72239" y="6374"/>
                </a:lnTo>
                <a:lnTo>
                  <a:pt x="49863" y="7886"/>
                </a:lnTo>
                <a:lnTo>
                  <a:pt x="47300" y="7877"/>
                </a:lnTo>
                <a:lnTo>
                  <a:pt x="44760" y="7869"/>
                </a:lnTo>
                <a:lnTo>
                  <a:pt x="42219" y="7860"/>
                </a:lnTo>
                <a:lnTo>
                  <a:pt x="39621" y="8038"/>
                </a:lnTo>
                <a:lnTo>
                  <a:pt x="37055" y="7815"/>
                </a:lnTo>
                <a:lnTo>
                  <a:pt x="34489" y="7592"/>
                </a:lnTo>
                <a:lnTo>
                  <a:pt x="31910" y="7025"/>
                </a:lnTo>
                <a:lnTo>
                  <a:pt x="29363" y="6530"/>
                </a:lnTo>
                <a:lnTo>
                  <a:pt x="26816" y="6036"/>
                </a:lnTo>
                <a:lnTo>
                  <a:pt x="23877" y="5395"/>
                </a:lnTo>
                <a:lnTo>
                  <a:pt x="21773" y="4848"/>
                </a:lnTo>
                <a:lnTo>
                  <a:pt x="19668" y="4302"/>
                </a:lnTo>
                <a:lnTo>
                  <a:pt x="17857" y="3733"/>
                </a:lnTo>
                <a:lnTo>
                  <a:pt x="16736" y="3254"/>
                </a:lnTo>
                <a:lnTo>
                  <a:pt x="15614" y="2775"/>
                </a:lnTo>
                <a:lnTo>
                  <a:pt x="15080" y="2338"/>
                </a:lnTo>
                <a:lnTo>
                  <a:pt x="15045" y="1974"/>
                </a:lnTo>
                <a:lnTo>
                  <a:pt x="15010" y="1609"/>
                </a:lnTo>
                <a:lnTo>
                  <a:pt x="15609" y="1111"/>
                </a:lnTo>
                <a:lnTo>
                  <a:pt x="16527" y="1069"/>
                </a:lnTo>
                <a:lnTo>
                  <a:pt x="17446" y="1027"/>
                </a:lnTo>
                <a:lnTo>
                  <a:pt x="18913" y="1391"/>
                </a:lnTo>
                <a:lnTo>
                  <a:pt x="20557" y="1718"/>
                </a:lnTo>
                <a:lnTo>
                  <a:pt x="22200" y="2045"/>
                </a:lnTo>
                <a:lnTo>
                  <a:pt x="24460" y="2577"/>
                </a:lnTo>
                <a:lnTo>
                  <a:pt x="26389" y="3034"/>
                </a:lnTo>
                <a:lnTo>
                  <a:pt x="28317" y="3491"/>
                </a:lnTo>
                <a:lnTo>
                  <a:pt x="31172" y="4222"/>
                </a:lnTo>
                <a:lnTo>
                  <a:pt x="32129" y="4460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71580" y="2534067"/>
            <a:ext cx="511568" cy="35025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465616"/>
            <a:ext cx="78124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tends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determined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follows: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Select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dirty="0">
                <a:latin typeface="Arial"/>
                <a:cs typeface="Arial"/>
              </a:rPr>
              <a:t> point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far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from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origin: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133" y="2875246"/>
            <a:ext cx="3213735" cy="1085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and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angle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 is: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35" dirty="0">
                <a:latin typeface="Arial"/>
                <a:cs typeface="Arial"/>
              </a:rPr>
              <a:t>or,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828" y="4649186"/>
            <a:ext cx="7493634" cy="1189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For this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example,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60</a:t>
            </a:r>
            <a:r>
              <a:rPr sz="1575" i="1" spc="-7" baseline="26455" dirty="0">
                <a:latin typeface="Arial"/>
                <a:cs typeface="Arial"/>
              </a:rPr>
              <a:t>o</a:t>
            </a:r>
            <a:r>
              <a:rPr sz="1600" i="1" spc="-5" dirty="0">
                <a:latin typeface="Arial"/>
                <a:cs typeface="Arial"/>
              </a:rPr>
              <a:t>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-60</a:t>
            </a:r>
            <a:r>
              <a:rPr sz="1575" i="1" spc="-7" baseline="26455" dirty="0">
                <a:latin typeface="Arial"/>
                <a:cs typeface="Arial"/>
              </a:rPr>
              <a:t>o</a:t>
            </a:r>
            <a:r>
              <a:rPr sz="1600" i="1" spc="-5" dirty="0">
                <a:latin typeface="Arial"/>
                <a:cs typeface="Arial"/>
              </a:rPr>
              <a:t>,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-180</a:t>
            </a:r>
            <a:r>
              <a:rPr sz="1575" i="1" spc="-7" baseline="26455" dirty="0">
                <a:latin typeface="Arial"/>
                <a:cs typeface="Arial"/>
              </a:rPr>
              <a:t>o</a:t>
            </a:r>
            <a:r>
              <a:rPr sz="1600" i="1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0" marR="17780">
              <a:lnSpc>
                <a:spcPct val="100000"/>
              </a:lnSpc>
              <a:spcBef>
                <a:spcPts val="1485"/>
              </a:spcBef>
            </a:pPr>
            <a:r>
              <a:rPr sz="1600" i="1" spc="-75" dirty="0">
                <a:latin typeface="Arial"/>
                <a:cs typeface="Arial"/>
              </a:rPr>
              <a:t>To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draw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asymptotes,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must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find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where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they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intersect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real-axis.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Since,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far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origin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permits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us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approximate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9107" y="3264429"/>
            <a:ext cx="4485342" cy="2646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2267" y="3988308"/>
            <a:ext cx="6900671" cy="6126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8759" y="6019800"/>
            <a:ext cx="6914387" cy="6400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6544" y="2048255"/>
            <a:ext cx="5742432" cy="64007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465616"/>
            <a:ext cx="4594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criterion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approximated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821" y="3315663"/>
            <a:ext cx="1087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Substituting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3864" y="3315663"/>
            <a:ext cx="8966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,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135" y="5081983"/>
            <a:ext cx="3825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30" dirty="0">
                <a:latin typeface="Arial"/>
                <a:cs typeface="Arial"/>
              </a:rPr>
              <a:t>Taking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tangent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both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sides,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have: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339" y="1897380"/>
            <a:ext cx="5198363" cy="6400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1136" y="2717292"/>
            <a:ext cx="5335523" cy="5303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6364" y="3369323"/>
            <a:ext cx="1270479" cy="21841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55619" y="3721608"/>
            <a:ext cx="3579875" cy="5181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5996" y="4290059"/>
            <a:ext cx="3621023" cy="59893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0232" y="5478779"/>
            <a:ext cx="2939796" cy="5989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7684" y="6103045"/>
            <a:ext cx="2193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 </a:t>
            </a:r>
            <a:r>
              <a:rPr sz="1600" i="1" dirty="0">
                <a:latin typeface="Arial"/>
                <a:cs typeface="Arial"/>
              </a:rPr>
              <a:t>be </a:t>
            </a:r>
            <a:r>
              <a:rPr sz="1600" i="1" spc="-5" dirty="0">
                <a:latin typeface="Arial"/>
                <a:cs typeface="Arial"/>
              </a:rPr>
              <a:t>written 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26563" y="6490715"/>
            <a:ext cx="5282183" cy="5714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/>
          <p:nvPr/>
        </p:nvSpPr>
        <p:spPr>
          <a:xfrm>
            <a:off x="1630667" y="2763011"/>
            <a:ext cx="6637655" cy="4308475"/>
          </a:xfrm>
          <a:custGeom>
            <a:avLst/>
            <a:gdLst/>
            <a:ahLst/>
            <a:cxnLst/>
            <a:rect l="l" t="t" r="r" b="b"/>
            <a:pathLst>
              <a:path w="6637655" h="4308475">
                <a:moveTo>
                  <a:pt x="6637033" y="2061972"/>
                </a:moveTo>
                <a:lnTo>
                  <a:pt x="6627889" y="2057400"/>
                </a:lnTo>
                <a:lnTo>
                  <a:pt x="6560833" y="2023872"/>
                </a:lnTo>
                <a:lnTo>
                  <a:pt x="6560833" y="2057400"/>
                </a:lnTo>
                <a:lnTo>
                  <a:pt x="3211080" y="2057400"/>
                </a:lnTo>
                <a:lnTo>
                  <a:pt x="3211080" y="736066"/>
                </a:lnTo>
                <a:lnTo>
                  <a:pt x="3712476" y="16764"/>
                </a:lnTo>
                <a:lnTo>
                  <a:pt x="3689604" y="0"/>
                </a:lnTo>
                <a:lnTo>
                  <a:pt x="3211080" y="686498"/>
                </a:lnTo>
                <a:lnTo>
                  <a:pt x="3211080" y="298704"/>
                </a:lnTo>
                <a:lnTo>
                  <a:pt x="3243084" y="298704"/>
                </a:lnTo>
                <a:lnTo>
                  <a:pt x="3236226" y="284988"/>
                </a:lnTo>
                <a:lnTo>
                  <a:pt x="3204984" y="222504"/>
                </a:lnTo>
                <a:lnTo>
                  <a:pt x="3166884" y="298704"/>
                </a:lnTo>
                <a:lnTo>
                  <a:pt x="3200412" y="298704"/>
                </a:lnTo>
                <a:lnTo>
                  <a:pt x="3200412" y="701802"/>
                </a:lnTo>
                <a:lnTo>
                  <a:pt x="3200412" y="751370"/>
                </a:lnTo>
                <a:lnTo>
                  <a:pt x="3200412" y="2057400"/>
                </a:lnTo>
                <a:lnTo>
                  <a:pt x="3200412" y="2066544"/>
                </a:lnTo>
                <a:lnTo>
                  <a:pt x="3200412" y="3472713"/>
                </a:lnTo>
                <a:lnTo>
                  <a:pt x="2322728" y="2066544"/>
                </a:lnTo>
                <a:lnTo>
                  <a:pt x="3200412" y="2066544"/>
                </a:lnTo>
                <a:lnTo>
                  <a:pt x="3200412" y="2057400"/>
                </a:lnTo>
                <a:lnTo>
                  <a:pt x="2317026" y="2057400"/>
                </a:lnTo>
                <a:lnTo>
                  <a:pt x="2304262" y="2036965"/>
                </a:lnTo>
                <a:lnTo>
                  <a:pt x="3200412" y="751370"/>
                </a:lnTo>
                <a:lnTo>
                  <a:pt x="3200412" y="701802"/>
                </a:lnTo>
                <a:lnTo>
                  <a:pt x="2279904" y="2022348"/>
                </a:lnTo>
                <a:lnTo>
                  <a:pt x="2299385" y="2036660"/>
                </a:lnTo>
                <a:lnTo>
                  <a:pt x="2278380" y="2049780"/>
                </a:lnTo>
                <a:lnTo>
                  <a:pt x="2283129" y="2057400"/>
                </a:lnTo>
                <a:lnTo>
                  <a:pt x="2269248" y="2057400"/>
                </a:lnTo>
                <a:lnTo>
                  <a:pt x="2269248" y="2036064"/>
                </a:lnTo>
                <a:lnTo>
                  <a:pt x="0" y="2036064"/>
                </a:lnTo>
                <a:lnTo>
                  <a:pt x="0" y="2065032"/>
                </a:lnTo>
                <a:lnTo>
                  <a:pt x="21348" y="2065032"/>
                </a:lnTo>
                <a:lnTo>
                  <a:pt x="21348" y="2066544"/>
                </a:lnTo>
                <a:lnTo>
                  <a:pt x="2288832" y="2066544"/>
                </a:lnTo>
                <a:lnTo>
                  <a:pt x="3200412" y="3527031"/>
                </a:lnTo>
                <a:lnTo>
                  <a:pt x="3200412" y="3870960"/>
                </a:lnTo>
                <a:lnTo>
                  <a:pt x="3211080" y="3870960"/>
                </a:lnTo>
                <a:lnTo>
                  <a:pt x="3211080" y="3544112"/>
                </a:lnTo>
                <a:lnTo>
                  <a:pt x="3688092" y="4308360"/>
                </a:lnTo>
                <a:lnTo>
                  <a:pt x="3712476" y="4293108"/>
                </a:lnTo>
                <a:lnTo>
                  <a:pt x="3211080" y="3489807"/>
                </a:lnTo>
                <a:lnTo>
                  <a:pt x="3211080" y="2066544"/>
                </a:lnTo>
                <a:lnTo>
                  <a:pt x="6560833" y="2066544"/>
                </a:lnTo>
                <a:lnTo>
                  <a:pt x="6560833" y="2100072"/>
                </a:lnTo>
                <a:lnTo>
                  <a:pt x="6627889" y="2066544"/>
                </a:lnTo>
                <a:lnTo>
                  <a:pt x="6637033" y="206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7010" y="4853427"/>
            <a:ext cx="183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-</a:t>
            </a: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33227" y="3084575"/>
            <a:ext cx="5815330" cy="3398520"/>
            <a:chOff x="1833227" y="3084575"/>
            <a:chExt cx="5815330" cy="33985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7326" y="3084575"/>
              <a:ext cx="2084883" cy="5553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43855" y="3282695"/>
              <a:ext cx="431800" cy="76200"/>
            </a:xfrm>
            <a:custGeom>
              <a:avLst/>
              <a:gdLst/>
              <a:ahLst/>
              <a:cxnLst/>
              <a:rect l="l" t="t" r="r" b="b"/>
              <a:pathLst>
                <a:path w="431800" h="76200">
                  <a:moveTo>
                    <a:pt x="76200" y="76200"/>
                  </a:moveTo>
                  <a:lnTo>
                    <a:pt x="0" y="38100"/>
                  </a:lnTo>
                  <a:lnTo>
                    <a:pt x="76200" y="0"/>
                  </a:lnTo>
                  <a:lnTo>
                    <a:pt x="76200" y="32004"/>
                  </a:lnTo>
                  <a:lnTo>
                    <a:pt x="64007" y="32004"/>
                  </a:lnTo>
                  <a:lnTo>
                    <a:pt x="64007" y="42672"/>
                  </a:lnTo>
                  <a:lnTo>
                    <a:pt x="76200" y="42672"/>
                  </a:lnTo>
                  <a:lnTo>
                    <a:pt x="76200" y="76200"/>
                  </a:lnTo>
                  <a:close/>
                </a:path>
                <a:path w="431800" h="76200">
                  <a:moveTo>
                    <a:pt x="76200" y="42672"/>
                  </a:moveTo>
                  <a:lnTo>
                    <a:pt x="64007" y="42672"/>
                  </a:lnTo>
                  <a:lnTo>
                    <a:pt x="64007" y="32004"/>
                  </a:lnTo>
                  <a:lnTo>
                    <a:pt x="76200" y="32004"/>
                  </a:lnTo>
                  <a:lnTo>
                    <a:pt x="76200" y="42672"/>
                  </a:lnTo>
                  <a:close/>
                </a:path>
                <a:path w="431800" h="76200">
                  <a:moveTo>
                    <a:pt x="431292" y="42672"/>
                  </a:moveTo>
                  <a:lnTo>
                    <a:pt x="76200" y="42672"/>
                  </a:lnTo>
                  <a:lnTo>
                    <a:pt x="76200" y="32004"/>
                  </a:lnTo>
                  <a:lnTo>
                    <a:pt x="431292" y="32004"/>
                  </a:lnTo>
                  <a:lnTo>
                    <a:pt x="431292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2925" y="5871971"/>
              <a:ext cx="2125213" cy="5553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65191" y="6123432"/>
              <a:ext cx="466725" cy="360045"/>
            </a:xfrm>
            <a:custGeom>
              <a:avLst/>
              <a:gdLst/>
              <a:ahLst/>
              <a:cxnLst/>
              <a:rect l="l" t="t" r="r" b="b"/>
              <a:pathLst>
                <a:path w="466725" h="360045">
                  <a:moveTo>
                    <a:pt x="63564" y="316764"/>
                  </a:moveTo>
                  <a:lnTo>
                    <a:pt x="57588" y="309052"/>
                  </a:lnTo>
                  <a:lnTo>
                    <a:pt x="460248" y="0"/>
                  </a:lnTo>
                  <a:lnTo>
                    <a:pt x="466344" y="7620"/>
                  </a:lnTo>
                  <a:lnTo>
                    <a:pt x="63564" y="316764"/>
                  </a:lnTo>
                  <a:close/>
                </a:path>
                <a:path w="466725" h="360045">
                  <a:moveTo>
                    <a:pt x="0" y="359663"/>
                  </a:moveTo>
                  <a:lnTo>
                    <a:pt x="36576" y="281940"/>
                  </a:lnTo>
                  <a:lnTo>
                    <a:pt x="57588" y="309052"/>
                  </a:lnTo>
                  <a:lnTo>
                    <a:pt x="47243" y="316991"/>
                  </a:lnTo>
                  <a:lnTo>
                    <a:pt x="53339" y="324612"/>
                  </a:lnTo>
                  <a:lnTo>
                    <a:pt x="69646" y="324612"/>
                  </a:lnTo>
                  <a:lnTo>
                    <a:pt x="83820" y="342900"/>
                  </a:lnTo>
                  <a:lnTo>
                    <a:pt x="0" y="359663"/>
                  </a:lnTo>
                  <a:close/>
                </a:path>
                <a:path w="466725" h="360045">
                  <a:moveTo>
                    <a:pt x="53339" y="324612"/>
                  </a:moveTo>
                  <a:lnTo>
                    <a:pt x="47243" y="316991"/>
                  </a:lnTo>
                  <a:lnTo>
                    <a:pt x="57588" y="309052"/>
                  </a:lnTo>
                  <a:lnTo>
                    <a:pt x="63564" y="316764"/>
                  </a:lnTo>
                  <a:lnTo>
                    <a:pt x="53339" y="324612"/>
                  </a:lnTo>
                  <a:close/>
                </a:path>
                <a:path w="466725" h="360045">
                  <a:moveTo>
                    <a:pt x="69646" y="324612"/>
                  </a:moveTo>
                  <a:lnTo>
                    <a:pt x="53339" y="324612"/>
                  </a:lnTo>
                  <a:lnTo>
                    <a:pt x="63564" y="316764"/>
                  </a:lnTo>
                  <a:lnTo>
                    <a:pt x="69646" y="324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3227" y="4319125"/>
              <a:ext cx="759240" cy="1895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44495" y="4564380"/>
              <a:ext cx="251460" cy="260985"/>
            </a:xfrm>
            <a:custGeom>
              <a:avLst/>
              <a:gdLst/>
              <a:ahLst/>
              <a:cxnLst/>
              <a:rect l="l" t="t" r="r" b="b"/>
              <a:pathLst>
                <a:path w="251460" h="260985">
                  <a:moveTo>
                    <a:pt x="195853" y="209319"/>
                  </a:moveTo>
                  <a:lnTo>
                    <a:pt x="0" y="7620"/>
                  </a:lnTo>
                  <a:lnTo>
                    <a:pt x="7620" y="0"/>
                  </a:lnTo>
                  <a:lnTo>
                    <a:pt x="202949" y="202618"/>
                  </a:lnTo>
                  <a:lnTo>
                    <a:pt x="195853" y="209319"/>
                  </a:lnTo>
                  <a:close/>
                </a:path>
                <a:path w="251460" h="260985">
                  <a:moveTo>
                    <a:pt x="238577" y="217931"/>
                  </a:moveTo>
                  <a:lnTo>
                    <a:pt x="204215" y="217931"/>
                  </a:lnTo>
                  <a:lnTo>
                    <a:pt x="211836" y="211836"/>
                  </a:lnTo>
                  <a:lnTo>
                    <a:pt x="202949" y="202618"/>
                  </a:lnTo>
                  <a:lnTo>
                    <a:pt x="227076" y="179831"/>
                  </a:lnTo>
                  <a:lnTo>
                    <a:pt x="238577" y="217931"/>
                  </a:lnTo>
                  <a:close/>
                </a:path>
                <a:path w="251460" h="260985">
                  <a:moveTo>
                    <a:pt x="204215" y="217931"/>
                  </a:moveTo>
                  <a:lnTo>
                    <a:pt x="195853" y="209319"/>
                  </a:lnTo>
                  <a:lnTo>
                    <a:pt x="202949" y="202618"/>
                  </a:lnTo>
                  <a:lnTo>
                    <a:pt x="211836" y="211836"/>
                  </a:lnTo>
                  <a:lnTo>
                    <a:pt x="204215" y="217931"/>
                  </a:lnTo>
                  <a:close/>
                </a:path>
                <a:path w="251460" h="260985">
                  <a:moveTo>
                    <a:pt x="251460" y="260604"/>
                  </a:moveTo>
                  <a:lnTo>
                    <a:pt x="172212" y="231648"/>
                  </a:lnTo>
                  <a:lnTo>
                    <a:pt x="195853" y="209319"/>
                  </a:lnTo>
                  <a:lnTo>
                    <a:pt x="204215" y="217931"/>
                  </a:lnTo>
                  <a:lnTo>
                    <a:pt x="238577" y="217931"/>
                  </a:lnTo>
                  <a:lnTo>
                    <a:pt x="251460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03444" y="1465616"/>
            <a:ext cx="7765415" cy="1534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three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result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 </a:t>
            </a:r>
            <a:r>
              <a:rPr sz="1600" i="1" spc="-5" dirty="0">
                <a:latin typeface="Arial"/>
                <a:cs typeface="Arial"/>
              </a:rPr>
              <a:t>three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straight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lines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shown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below,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10" dirty="0">
                <a:latin typeface="Arial"/>
                <a:cs typeface="Arial"/>
              </a:rPr>
              <a:t> are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meet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5" dirty="0">
                <a:latin typeface="Arial"/>
                <a:cs typeface="Arial"/>
              </a:rPr>
              <a:t> s=-1.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Thus,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abscissa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intersection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real-axis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determined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setting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denominator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approximated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zero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solving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5" dirty="0">
                <a:latin typeface="Arial"/>
                <a:cs typeface="Arial"/>
              </a:rPr>
              <a:t>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R="628650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93672" y="4702497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465616"/>
            <a:ext cx="7696834" cy="1122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starting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5" dirty="0">
                <a:latin typeface="Arial"/>
                <a:cs typeface="Arial"/>
              </a:rPr>
              <a:t> -1,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away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dirty="0">
                <a:latin typeface="Arial"/>
                <a:cs typeface="Arial"/>
              </a:rPr>
              <a:t> 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increased.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breakaway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s-plane where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multiple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 equation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occur.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latin typeface="Arial"/>
                <a:cs typeface="Arial"/>
              </a:rPr>
              <a:t>Representing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9421" y="3315663"/>
            <a:ext cx="43173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know that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f(s)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has </a:t>
            </a:r>
            <a:r>
              <a:rPr sz="1600" i="1" spc="-5" dirty="0">
                <a:latin typeface="Arial"/>
                <a:cs typeface="Arial"/>
              </a:rPr>
              <a:t>multiple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575" i="1" baseline="-21164" dirty="0">
                <a:latin typeface="Arial"/>
                <a:cs typeface="Arial"/>
              </a:rPr>
              <a:t>1</a:t>
            </a:r>
            <a:r>
              <a:rPr sz="1600" i="1" dirty="0">
                <a:latin typeface="Arial"/>
                <a:cs typeface="Arial"/>
              </a:rPr>
              <a:t>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if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8962" y="5514779"/>
            <a:ext cx="44964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5" dirty="0">
                <a:latin typeface="Arial"/>
                <a:cs typeface="Arial"/>
              </a:rPr>
              <a:t>Which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when substituted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1,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gives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7" y="4700015"/>
            <a:ext cx="7092696" cy="6812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2134" y="2841550"/>
            <a:ext cx="4867161" cy="2623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3888" y="5756147"/>
            <a:ext cx="3866388" cy="6934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3265" y="6685724"/>
            <a:ext cx="3523911" cy="2936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87751" y="3723132"/>
            <a:ext cx="4584192" cy="7757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4821" y="3315663"/>
            <a:ext cx="38360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derivative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respect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dirty="0">
                <a:latin typeface="Arial"/>
                <a:cs typeface="Arial"/>
              </a:rPr>
              <a:t> gives: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306" y="4685805"/>
            <a:ext cx="5459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5" dirty="0">
                <a:latin typeface="Arial"/>
                <a:cs typeface="Arial"/>
              </a:rPr>
              <a:t>Which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when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gives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same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constraint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 </a:t>
            </a:r>
            <a:r>
              <a:rPr sz="1600" i="1" spc="-5" dirty="0">
                <a:latin typeface="Arial"/>
                <a:cs typeface="Arial"/>
              </a:rPr>
              <a:t>before: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1261" y="5201348"/>
            <a:ext cx="3523911" cy="29365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9729" y="1821994"/>
            <a:ext cx="3428834" cy="2623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48614" y="1465616"/>
            <a:ext cx="2376170" cy="1052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equation: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dirty="0">
                <a:latin typeface="Arial"/>
                <a:cs typeface="Arial"/>
              </a:rPr>
              <a:t> be </a:t>
            </a:r>
            <a:r>
              <a:rPr sz="1600" i="1" spc="-5" dirty="0">
                <a:latin typeface="Arial"/>
                <a:cs typeface="Arial"/>
              </a:rPr>
              <a:t>rewritten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16985" y="2534737"/>
            <a:ext cx="1531961" cy="6521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3511" y="3758184"/>
            <a:ext cx="3837432" cy="69341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92755" y="5740332"/>
            <a:ext cx="5562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Therefore,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breakaway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determined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 </a:t>
            </a:r>
            <a:r>
              <a:rPr sz="1600" i="1" spc="-5" dirty="0">
                <a:latin typeface="Arial"/>
                <a:cs typeface="Arial"/>
              </a:rPr>
              <a:t>setting: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94432" y="6281928"/>
            <a:ext cx="4436364" cy="69494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314686"/>
            <a:ext cx="3112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current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example,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821" y="3219662"/>
            <a:ext cx="38360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derivative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with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respect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dirty="0">
                <a:latin typeface="Arial"/>
                <a:cs typeface="Arial"/>
              </a:rPr>
              <a:t> gives: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0192" y="1780032"/>
            <a:ext cx="3211067" cy="6522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4645" y="2766719"/>
            <a:ext cx="3405486" cy="321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1716" y="3614927"/>
            <a:ext cx="3619500" cy="5867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6203" y="4676442"/>
            <a:ext cx="3508560" cy="2369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10150" y="5770681"/>
            <a:ext cx="1576369" cy="1903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81224" y="6561966"/>
            <a:ext cx="1801353" cy="19032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1477" y="4320012"/>
            <a:ext cx="7680959" cy="2804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or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22860" marR="5080">
              <a:lnSpc>
                <a:spcPct val="100000"/>
              </a:lnSpc>
            </a:pPr>
            <a:r>
              <a:rPr sz="1600" i="1" dirty="0">
                <a:latin typeface="Arial"/>
                <a:cs typeface="Arial"/>
              </a:rPr>
              <a:t>Since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breakaway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must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lie</a:t>
            </a:r>
            <a:r>
              <a:rPr sz="1600" i="1" spc="-5" dirty="0">
                <a:latin typeface="Arial"/>
                <a:cs typeface="Arial"/>
              </a:rPr>
              <a:t> between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0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-1,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-0.4226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spc="-4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actual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breakaway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corresponding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gain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</a:t>
            </a:r>
            <a:endParaRPr sz="1600">
              <a:latin typeface="Arial"/>
              <a:cs typeface="Arial"/>
            </a:endParaRPr>
          </a:p>
          <a:p>
            <a:pPr marL="45720" marR="3122295" indent="-33655">
              <a:lnSpc>
                <a:spcPct val="272500"/>
              </a:lnSpc>
              <a:spcBef>
                <a:spcPts val="115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gain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corresponding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-1.5774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is: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5" dirty="0">
                <a:latin typeface="Arial"/>
                <a:cs typeface="Arial"/>
              </a:rPr>
              <a:t>Which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belongs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complementary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root-locus.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314686"/>
            <a:ext cx="7162165" cy="8782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160"/>
              </a:spcBef>
            </a:pPr>
            <a:r>
              <a:rPr sz="1600" i="1" spc="-5" dirty="0">
                <a:latin typeface="Arial"/>
                <a:cs typeface="Arial"/>
              </a:rPr>
              <a:t>Locations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where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crosses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</a:t>
            </a:r>
            <a:r>
              <a:rPr sz="1600" i="1" spc="-5" dirty="0">
                <a:latin typeface="Arial"/>
                <a:cs typeface="Arial"/>
              </a:rPr>
              <a:t> can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determined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by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substituting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 </a:t>
            </a:r>
            <a:r>
              <a:rPr sz="1600" i="1" spc="-80" dirty="0">
                <a:latin typeface="Arial"/>
                <a:cs typeface="Arial"/>
              </a:rPr>
              <a:t>j</a:t>
            </a:r>
            <a:r>
              <a:rPr sz="1650" i="1" spc="-80" dirty="0">
                <a:latin typeface="Cambria"/>
                <a:cs typeface="Cambria"/>
              </a:rPr>
              <a:t>w</a:t>
            </a:r>
            <a:r>
              <a:rPr sz="1600" i="1" spc="-80" dirty="0">
                <a:latin typeface="Arial"/>
                <a:cs typeface="Arial"/>
              </a:rPr>
              <a:t>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characteristic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equation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solving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and</a:t>
            </a:r>
            <a:r>
              <a:rPr sz="1600" i="1" spc="-5" dirty="0">
                <a:latin typeface="Arial"/>
                <a:cs typeface="Arial"/>
              </a:rPr>
              <a:t> 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i="1" spc="-5" dirty="0">
                <a:latin typeface="Arial"/>
                <a:cs typeface="Arial"/>
              </a:rPr>
              <a:t>For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current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example,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5411" y="2939280"/>
            <a:ext cx="207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o</a:t>
            </a:r>
            <a:r>
              <a:rPr sz="1600" i="1" spc="-5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8962" y="3910078"/>
            <a:ext cx="49523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Equating</a:t>
            </a:r>
            <a:r>
              <a:rPr sz="1600" i="1" spc="-10" dirty="0">
                <a:latin typeface="Arial"/>
                <a:cs typeface="Arial"/>
              </a:rPr>
              <a:t> 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imaginary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zero,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have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9204" y="4899086"/>
            <a:ext cx="2670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results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solutions: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2066" y="5911055"/>
            <a:ext cx="4273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Thus,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locus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cross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axis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9943" y="2362859"/>
            <a:ext cx="4352272" cy="3218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3120" y="3371747"/>
            <a:ext cx="3500793" cy="3218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5516" y="4377587"/>
            <a:ext cx="4420849" cy="32187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02502" y="5291328"/>
            <a:ext cx="4580000" cy="3032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1177" y="5894832"/>
            <a:ext cx="1228927" cy="28793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3444" y="1314686"/>
            <a:ext cx="5108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system </a:t>
            </a:r>
            <a:r>
              <a:rPr sz="1600" i="1" spc="-5" dirty="0">
                <a:latin typeface="Arial"/>
                <a:cs typeface="Arial"/>
              </a:rPr>
              <a:t>with </a:t>
            </a:r>
            <a:r>
              <a:rPr sz="1600" i="1" dirty="0">
                <a:latin typeface="Arial"/>
                <a:cs typeface="Arial"/>
              </a:rPr>
              <a:t>an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7066" y="2500348"/>
            <a:ext cx="2698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which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has</a:t>
            </a:r>
            <a:r>
              <a:rPr sz="1600" i="1" spc="-5" dirty="0">
                <a:latin typeface="Arial"/>
                <a:cs typeface="Arial"/>
              </a:rPr>
              <a:t> open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at: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3238" y="3445215"/>
            <a:ext cx="7662545" cy="186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zero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2700" marR="75565">
              <a:lnSpc>
                <a:spcPct val="100000"/>
              </a:lnSpc>
            </a:pPr>
            <a:r>
              <a:rPr sz="1600" i="1" spc="-5" dirty="0">
                <a:latin typeface="Arial"/>
                <a:cs typeface="Arial"/>
              </a:rPr>
              <a:t>From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rule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about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existence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dirty="0">
                <a:latin typeface="Arial"/>
                <a:cs typeface="Arial"/>
              </a:rPr>
              <a:t> axis,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clear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that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to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left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s=-2,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entire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part</a:t>
            </a:r>
            <a:r>
              <a:rPr sz="1600" i="1" spc="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1600" i="1" dirty="0">
                <a:latin typeface="Arial"/>
                <a:cs typeface="Arial"/>
              </a:rPr>
              <a:t>Since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start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end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zeros,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we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know</a:t>
            </a:r>
            <a:r>
              <a:rPr sz="1600" i="1" spc="-5" dirty="0">
                <a:latin typeface="Arial"/>
                <a:cs typeface="Arial"/>
              </a:rPr>
              <a:t> that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two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which start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complex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loop </a:t>
            </a:r>
            <a:r>
              <a:rPr sz="1600" i="1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should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break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 </a:t>
            </a:r>
            <a:r>
              <a:rPr sz="1600" i="1" dirty="0">
                <a:latin typeface="Arial"/>
                <a:cs typeface="Arial"/>
              </a:rPr>
              <a:t> 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one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root-loci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should </a:t>
            </a:r>
            <a:r>
              <a:rPr sz="1600" i="1" spc="-10" dirty="0">
                <a:latin typeface="Arial"/>
                <a:cs typeface="Arial"/>
              </a:rPr>
              <a:t>move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towards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=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-2,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other towards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2066" y="5911055"/>
            <a:ext cx="3299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How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does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 depart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from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2160" y="5911055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7241" y="1725968"/>
            <a:ext cx="2573974" cy="6364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9498" y="2895600"/>
            <a:ext cx="3950371" cy="3057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8682" y="3478207"/>
            <a:ext cx="914453" cy="18624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91144" y="5129214"/>
            <a:ext cx="468963" cy="12311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15523" y="5887211"/>
            <a:ext cx="1718155" cy="28793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35" dirty="0"/>
              <a:t> </a:t>
            </a:r>
            <a:r>
              <a:rPr spc="-10" dirty="0"/>
              <a:t>Locus</a:t>
            </a:r>
            <a:r>
              <a:rPr spc="-20" dirty="0"/>
              <a:t> </a:t>
            </a:r>
            <a:r>
              <a:rPr spc="-5" dirty="0"/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744" y="1314686"/>
            <a:ext cx="6372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Consider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test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vicinity</a:t>
            </a:r>
            <a:r>
              <a:rPr sz="1600" i="1" spc="-10" dirty="0">
                <a:latin typeface="Arial"/>
                <a:cs typeface="Arial"/>
              </a:rPr>
              <a:t> 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complex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 pole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1</a:t>
            </a:r>
            <a:r>
              <a:rPr sz="1600" i="1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9286" y="5019533"/>
            <a:ext cx="7741284" cy="1160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angular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contribution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5" dirty="0">
                <a:latin typeface="Arial"/>
                <a:cs typeface="Arial"/>
              </a:rPr>
              <a:t>p</a:t>
            </a:r>
            <a:r>
              <a:rPr sz="1575" i="1" spc="7" baseline="-21164" dirty="0">
                <a:latin typeface="Arial"/>
                <a:cs typeface="Arial"/>
              </a:rPr>
              <a:t>2</a:t>
            </a:r>
            <a:r>
              <a:rPr sz="1575" i="1" spc="240" baseline="-2116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</a:t>
            </a:r>
            <a:r>
              <a:rPr sz="1600" i="1" spc="75" dirty="0">
                <a:latin typeface="Arial"/>
                <a:cs typeface="Arial"/>
              </a:rPr>
              <a:t> </a:t>
            </a:r>
            <a:r>
              <a:rPr sz="1600" i="1" spc="-30" dirty="0">
                <a:latin typeface="Arial"/>
                <a:cs typeface="Arial"/>
              </a:rPr>
              <a:t>z</a:t>
            </a:r>
            <a:r>
              <a:rPr sz="1575" i="1" spc="-44" baseline="-21164" dirty="0">
                <a:latin typeface="Arial"/>
                <a:cs typeface="Arial"/>
              </a:rPr>
              <a:t>1</a:t>
            </a:r>
            <a:r>
              <a:rPr sz="1575" i="1" spc="307" baseline="-2116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can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be </a:t>
            </a:r>
            <a:r>
              <a:rPr sz="1600" i="1" spc="-5" dirty="0">
                <a:latin typeface="Arial"/>
                <a:cs typeface="Arial"/>
              </a:rPr>
              <a:t> considered to </a:t>
            </a:r>
            <a:r>
              <a:rPr sz="1600" i="1" dirty="0">
                <a:latin typeface="Arial"/>
                <a:cs typeface="Arial"/>
              </a:rPr>
              <a:t>be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same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 </a:t>
            </a:r>
            <a:r>
              <a:rPr sz="1600" i="1" dirty="0">
                <a:latin typeface="Arial"/>
                <a:cs typeface="Arial"/>
              </a:rPr>
              <a:t>angle </a:t>
            </a:r>
            <a:r>
              <a:rPr sz="1600" i="1" spc="-5" dirty="0">
                <a:latin typeface="Arial"/>
                <a:cs typeface="Arial"/>
              </a:rPr>
              <a:t>made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lines connecting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2</a:t>
            </a:r>
            <a:r>
              <a:rPr sz="1575" i="1" spc="217" baseline="-2116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and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zero</a:t>
            </a:r>
            <a:r>
              <a:rPr sz="1600" i="1" spc="70" dirty="0">
                <a:latin typeface="Arial"/>
                <a:cs typeface="Arial"/>
              </a:rPr>
              <a:t> </a:t>
            </a:r>
            <a:r>
              <a:rPr sz="1600" i="1" spc="-25" dirty="0">
                <a:latin typeface="Arial"/>
                <a:cs typeface="Arial"/>
              </a:rPr>
              <a:t>z</a:t>
            </a:r>
            <a:r>
              <a:rPr sz="1575" i="1" spc="-37" baseline="-21164" dirty="0">
                <a:latin typeface="Arial"/>
                <a:cs typeface="Arial"/>
              </a:rPr>
              <a:t>1</a:t>
            </a:r>
            <a:r>
              <a:rPr sz="1575" i="1" spc="300" baseline="-21164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1</a:t>
            </a:r>
            <a:r>
              <a:rPr sz="1575" i="1" spc="240" baseline="-2116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(if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test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</a:t>
            </a:r>
            <a:r>
              <a:rPr sz="1600" i="1" spc="-10" dirty="0">
                <a:latin typeface="Arial"/>
                <a:cs typeface="Arial"/>
              </a:rPr>
              <a:t> to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</a:t>
            </a:r>
            <a:r>
              <a:rPr sz="1575" i="1" spc="-7" baseline="-21164" dirty="0">
                <a:latin typeface="Arial"/>
                <a:cs typeface="Arial"/>
              </a:rPr>
              <a:t>1</a:t>
            </a:r>
            <a:r>
              <a:rPr sz="1600" i="1" spc="-5" dirty="0">
                <a:latin typeface="Arial"/>
                <a:cs typeface="Arial"/>
              </a:rPr>
              <a:t>).</a:t>
            </a:r>
            <a:endParaRPr sz="16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260"/>
              </a:spcBef>
            </a:pPr>
            <a:r>
              <a:rPr sz="1600" i="1" spc="-5" dirty="0">
                <a:latin typeface="Arial"/>
                <a:cs typeface="Arial"/>
              </a:rPr>
              <a:t>Then,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departure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t1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given </a:t>
            </a: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angle</a:t>
            </a:r>
            <a:r>
              <a:rPr sz="1600" i="1" spc="-5" dirty="0">
                <a:latin typeface="Arial"/>
                <a:cs typeface="Arial"/>
              </a:rPr>
              <a:t> criterion: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2579" y="162410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Im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95827" y="1752600"/>
            <a:ext cx="3429000" cy="3200400"/>
            <a:chOff x="3195827" y="1752600"/>
            <a:chExt cx="3429000" cy="3200400"/>
          </a:xfrm>
        </p:grpSpPr>
        <p:sp>
          <p:nvSpPr>
            <p:cNvPr id="7" name="object 7"/>
            <p:cNvSpPr/>
            <p:nvPr/>
          </p:nvSpPr>
          <p:spPr>
            <a:xfrm>
              <a:off x="3195815" y="1752599"/>
              <a:ext cx="3429000" cy="3200400"/>
            </a:xfrm>
            <a:custGeom>
              <a:avLst/>
              <a:gdLst/>
              <a:ahLst/>
              <a:cxnLst/>
              <a:rect l="l" t="t" r="r" b="b"/>
              <a:pathLst>
                <a:path w="3429000" h="3200400">
                  <a:moveTo>
                    <a:pt x="3429000" y="1676400"/>
                  </a:moveTo>
                  <a:lnTo>
                    <a:pt x="3419856" y="1671828"/>
                  </a:lnTo>
                  <a:lnTo>
                    <a:pt x="3352800" y="1638300"/>
                  </a:lnTo>
                  <a:lnTo>
                    <a:pt x="3352800" y="1671828"/>
                  </a:lnTo>
                  <a:lnTo>
                    <a:pt x="2595384" y="1671828"/>
                  </a:lnTo>
                  <a:lnTo>
                    <a:pt x="2595384" y="76200"/>
                  </a:lnTo>
                  <a:lnTo>
                    <a:pt x="2628912" y="76200"/>
                  </a:lnTo>
                  <a:lnTo>
                    <a:pt x="2622816" y="64008"/>
                  </a:lnTo>
                  <a:lnTo>
                    <a:pt x="2590800" y="0"/>
                  </a:lnTo>
                  <a:lnTo>
                    <a:pt x="2552700" y="76200"/>
                  </a:lnTo>
                  <a:lnTo>
                    <a:pt x="2586228" y="76200"/>
                  </a:lnTo>
                  <a:lnTo>
                    <a:pt x="2586228" y="1671828"/>
                  </a:lnTo>
                  <a:lnTo>
                    <a:pt x="0" y="1671828"/>
                  </a:lnTo>
                  <a:lnTo>
                    <a:pt x="0" y="1682496"/>
                  </a:lnTo>
                  <a:lnTo>
                    <a:pt x="2586228" y="1682496"/>
                  </a:lnTo>
                  <a:lnTo>
                    <a:pt x="2586228" y="3200400"/>
                  </a:lnTo>
                  <a:lnTo>
                    <a:pt x="2595384" y="3200400"/>
                  </a:lnTo>
                  <a:lnTo>
                    <a:pt x="2595384" y="1682496"/>
                  </a:lnTo>
                  <a:lnTo>
                    <a:pt x="3352800" y="1682496"/>
                  </a:lnTo>
                  <a:lnTo>
                    <a:pt x="3352800" y="1714500"/>
                  </a:lnTo>
                  <a:lnTo>
                    <a:pt x="3416808" y="1682496"/>
                  </a:lnTo>
                  <a:lnTo>
                    <a:pt x="3429000" y="167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255" y="1900428"/>
              <a:ext cx="1600199" cy="25389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86780" y="3340054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29341" y="2223002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46171" y="4332229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6484" y="2305292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5646" y="4409939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-p</a:t>
            </a:r>
            <a:r>
              <a:rPr sz="1200" spc="-7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7223" y="1991340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2712" y="4111242"/>
            <a:ext cx="21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q</a:t>
            </a:r>
            <a:r>
              <a:rPr sz="1200" spc="-30" baseline="-20833" dirty="0">
                <a:latin typeface="Arial MT"/>
                <a:cs typeface="Arial MT"/>
              </a:rPr>
              <a:t>2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19490" y="3096236"/>
            <a:ext cx="387985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00"/>
              </a:spcBef>
            </a:pPr>
            <a:r>
              <a:rPr sz="1200" spc="110" dirty="0">
                <a:latin typeface="Cambria"/>
                <a:cs typeface="Cambria"/>
              </a:rPr>
              <a:t>f</a:t>
            </a:r>
            <a:r>
              <a:rPr sz="1200" spc="165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105"/>
              </a:spcBef>
            </a:pPr>
            <a:r>
              <a:rPr sz="1200" spc="-10" dirty="0">
                <a:latin typeface="Arial MT"/>
                <a:cs typeface="Arial MT"/>
              </a:rPr>
              <a:t>-z</a:t>
            </a:r>
            <a:r>
              <a:rPr sz="1200" spc="-15" baseline="-20833" dirty="0">
                <a:latin typeface="Arial MT"/>
                <a:cs typeface="Arial MT"/>
              </a:rPr>
              <a:t>1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53436" y="169420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31136" y="6256834"/>
            <a:ext cx="5021580" cy="929005"/>
            <a:chOff x="2231136" y="6256834"/>
            <a:chExt cx="5021580" cy="92900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293" y="6256834"/>
              <a:ext cx="3804936" cy="2623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1136" y="6545580"/>
              <a:ext cx="5021579" cy="640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272" y="811805"/>
            <a:ext cx="4224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20" dirty="0"/>
              <a:t> </a:t>
            </a:r>
            <a:r>
              <a:rPr spc="-5" dirty="0"/>
              <a:t>Locus</a:t>
            </a:r>
            <a:r>
              <a:rPr spc="-20" dirty="0"/>
              <a:t> </a:t>
            </a:r>
            <a:r>
              <a:rPr spc="-5" dirty="0"/>
              <a:t>(sketching</a:t>
            </a:r>
            <a:r>
              <a:rPr spc="-15" dirty="0"/>
              <a:t> </a:t>
            </a:r>
            <a:r>
              <a:rPr spc="-5" dirty="0"/>
              <a:t>rules)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099" y="1448791"/>
            <a:ext cx="7727950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Rule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3: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axis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lies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locus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number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open-loop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plus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zeros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on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right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this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odd.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"/>
              <a:cs typeface="Arial"/>
            </a:endParaRPr>
          </a:p>
          <a:p>
            <a:pPr marL="35560" marR="148590">
              <a:lnSpc>
                <a:spcPct val="100000"/>
              </a:lnSpc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Rule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4: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(n-m)</a:t>
            </a:r>
            <a:r>
              <a:rPr sz="1600" i="1" spc="5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branches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root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loci </a:t>
            </a:r>
            <a:r>
              <a:rPr sz="1600" i="1" spc="-5" dirty="0">
                <a:latin typeface="Arial"/>
                <a:cs typeface="Arial"/>
              </a:rPr>
              <a:t>which tend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infinity</a:t>
            </a:r>
            <a:r>
              <a:rPr sz="1600" i="1" spc="-10" dirty="0">
                <a:latin typeface="Arial"/>
                <a:cs typeface="Arial"/>
              </a:rPr>
              <a:t> do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5" dirty="0">
                <a:latin typeface="Arial"/>
                <a:cs typeface="Arial"/>
              </a:rPr>
              <a:t>so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along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straight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line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whose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angles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3388" y="2906268"/>
            <a:ext cx="4198619" cy="6675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39410" y="3751528"/>
            <a:ext cx="5631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Rule</a:t>
            </a:r>
            <a:r>
              <a:rPr sz="16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5: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asymptotes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cross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real</a:t>
            </a:r>
            <a:r>
              <a:rPr sz="1600" i="1" dirty="0">
                <a:latin typeface="Arial"/>
                <a:cs typeface="Arial"/>
              </a:rPr>
              <a:t> axis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point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given by: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9548" y="4233672"/>
            <a:ext cx="4224527" cy="7086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0700" y="5317235"/>
            <a:ext cx="6025896" cy="6263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9284" y="787397"/>
            <a:ext cx="7254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Laplace</a:t>
            </a:r>
            <a:r>
              <a:rPr spc="-15" dirty="0"/>
              <a:t> </a:t>
            </a:r>
            <a:r>
              <a:rPr spc="-10" dirty="0"/>
              <a:t>Transform</a:t>
            </a:r>
            <a:r>
              <a:rPr spc="5" dirty="0"/>
              <a:t> </a:t>
            </a:r>
            <a:r>
              <a:rPr spc="-15" dirty="0"/>
              <a:t>of</a:t>
            </a:r>
            <a:r>
              <a:rPr spc="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Function</a:t>
            </a:r>
            <a:r>
              <a:rPr spc="-25" dirty="0"/>
              <a:t> </a:t>
            </a:r>
            <a:r>
              <a:rPr dirty="0"/>
              <a:t>multiplied</a:t>
            </a:r>
            <a:r>
              <a:rPr spc="-45" dirty="0"/>
              <a:t> </a:t>
            </a:r>
            <a:r>
              <a:rPr spc="-5" dirty="0"/>
              <a:t>by</a:t>
            </a:r>
            <a:r>
              <a:rPr spc="-10" dirty="0"/>
              <a:t> </a:t>
            </a:r>
            <a:r>
              <a:rPr spc="-5" dirty="0"/>
              <a:t>e</a:t>
            </a:r>
            <a:r>
              <a:rPr sz="2400" spc="-7" baseline="24305" dirty="0"/>
              <a:t>-at</a:t>
            </a:r>
            <a:endParaRPr sz="2400" baseline="24305"/>
          </a:p>
        </p:txBody>
      </p:sp>
      <p:sp>
        <p:nvSpPr>
          <p:cNvPr id="3" name="object 3"/>
          <p:cNvSpPr txBox="1"/>
          <p:nvPr/>
        </p:nvSpPr>
        <p:spPr>
          <a:xfrm>
            <a:off x="1058636" y="1474759"/>
            <a:ext cx="7237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Let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f(t) </a:t>
            </a:r>
            <a:r>
              <a:rPr sz="1800" i="1" spc="-10" dirty="0">
                <a:latin typeface="Arial"/>
                <a:cs typeface="Arial"/>
              </a:rPr>
              <a:t>be</a:t>
            </a:r>
            <a:r>
              <a:rPr sz="1800" i="1" spc="-5" dirty="0">
                <a:latin typeface="Arial"/>
                <a:cs typeface="Arial"/>
              </a:rPr>
              <a:t> 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transformable,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its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Laplace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 </a:t>
            </a:r>
            <a:r>
              <a:rPr sz="1800" i="1" spc="-10" dirty="0">
                <a:latin typeface="Arial"/>
                <a:cs typeface="Arial"/>
              </a:rPr>
              <a:t>being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F(s),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then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1876" y="2983425"/>
            <a:ext cx="37757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latin typeface="Arial"/>
                <a:cs typeface="Arial"/>
              </a:rPr>
              <a:t>We</a:t>
            </a:r>
            <a:r>
              <a:rPr sz="1800" i="1" spc="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see</a:t>
            </a:r>
            <a:r>
              <a:rPr sz="1800" i="1" spc="6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that</a:t>
            </a:r>
            <a:r>
              <a:rPr sz="1800" i="1" spc="5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multiplication</a:t>
            </a:r>
            <a:r>
              <a:rPr sz="1800" i="1" spc="9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of</a:t>
            </a:r>
            <a:r>
              <a:rPr sz="1800" i="1" spc="5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f(t)</a:t>
            </a:r>
            <a:r>
              <a:rPr sz="1800" i="1" spc="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by 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by </a:t>
            </a:r>
            <a:r>
              <a:rPr sz="1800" i="1" dirty="0">
                <a:latin typeface="Arial"/>
                <a:cs typeface="Arial"/>
              </a:rPr>
              <a:t>(s+a)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Transform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3232" y="2983425"/>
            <a:ext cx="282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has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effect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 </a:t>
            </a:r>
            <a:r>
              <a:rPr sz="1800" i="1" spc="-10" dirty="0">
                <a:latin typeface="Arial"/>
                <a:cs typeface="Arial"/>
              </a:rPr>
              <a:t>replacing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4677" y="4080769"/>
            <a:ext cx="974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496" y="1795272"/>
            <a:ext cx="790955" cy="2545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6820" y="3020567"/>
            <a:ext cx="429767" cy="2179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3635" y="4358640"/>
            <a:ext cx="2619756" cy="5212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3596" y="5498592"/>
            <a:ext cx="3409187" cy="49987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238259" y="1799194"/>
            <a:ext cx="290830" cy="205104"/>
            <a:chOff x="8238259" y="1799194"/>
            <a:chExt cx="290830" cy="205104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8259" y="1799194"/>
              <a:ext cx="95650" cy="1980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19205" y="1844627"/>
              <a:ext cx="79375" cy="150495"/>
            </a:xfrm>
            <a:custGeom>
              <a:avLst/>
              <a:gdLst/>
              <a:ahLst/>
              <a:cxnLst/>
              <a:rect l="l" t="t" r="r" b="b"/>
              <a:pathLst>
                <a:path w="79375" h="150494">
                  <a:moveTo>
                    <a:pt x="15116" y="28081"/>
                  </a:moveTo>
                  <a:lnTo>
                    <a:pt x="15116" y="27879"/>
                  </a:lnTo>
                  <a:lnTo>
                    <a:pt x="15116" y="27541"/>
                  </a:lnTo>
                  <a:lnTo>
                    <a:pt x="15116" y="26868"/>
                  </a:lnTo>
                  <a:lnTo>
                    <a:pt x="15116" y="26195"/>
                  </a:lnTo>
                  <a:lnTo>
                    <a:pt x="14915" y="25039"/>
                  </a:lnTo>
                  <a:lnTo>
                    <a:pt x="15116" y="24042"/>
                  </a:lnTo>
                  <a:lnTo>
                    <a:pt x="15319" y="23046"/>
                  </a:lnTo>
                  <a:lnTo>
                    <a:pt x="15859" y="22081"/>
                  </a:lnTo>
                  <a:lnTo>
                    <a:pt x="16330" y="20890"/>
                  </a:lnTo>
                  <a:lnTo>
                    <a:pt x="16801" y="19700"/>
                  </a:lnTo>
                  <a:lnTo>
                    <a:pt x="17215" y="18186"/>
                  </a:lnTo>
                  <a:lnTo>
                    <a:pt x="17943" y="16898"/>
                  </a:lnTo>
                  <a:lnTo>
                    <a:pt x="18670" y="15611"/>
                  </a:lnTo>
                  <a:lnTo>
                    <a:pt x="19760" y="14485"/>
                  </a:lnTo>
                  <a:lnTo>
                    <a:pt x="20694" y="13165"/>
                  </a:lnTo>
                  <a:lnTo>
                    <a:pt x="21628" y="11846"/>
                  </a:lnTo>
                  <a:lnTo>
                    <a:pt x="22669" y="10498"/>
                  </a:lnTo>
                  <a:lnTo>
                    <a:pt x="23548" y="8983"/>
                  </a:lnTo>
                  <a:lnTo>
                    <a:pt x="24426" y="7468"/>
                  </a:lnTo>
                  <a:lnTo>
                    <a:pt x="25468" y="5430"/>
                  </a:lnTo>
                  <a:lnTo>
                    <a:pt x="25967" y="4074"/>
                  </a:lnTo>
                  <a:lnTo>
                    <a:pt x="26466" y="2719"/>
                  </a:lnTo>
                  <a:lnTo>
                    <a:pt x="26723" y="1491"/>
                  </a:lnTo>
                  <a:lnTo>
                    <a:pt x="26544" y="850"/>
                  </a:lnTo>
                  <a:lnTo>
                    <a:pt x="26365" y="210"/>
                  </a:lnTo>
                  <a:lnTo>
                    <a:pt x="25582" y="0"/>
                  </a:lnTo>
                  <a:lnTo>
                    <a:pt x="24891" y="229"/>
                  </a:lnTo>
                  <a:lnTo>
                    <a:pt x="24200" y="458"/>
                  </a:lnTo>
                  <a:lnTo>
                    <a:pt x="23433" y="1197"/>
                  </a:lnTo>
                  <a:lnTo>
                    <a:pt x="22403" y="2227"/>
                  </a:lnTo>
                  <a:lnTo>
                    <a:pt x="21372" y="3257"/>
                  </a:lnTo>
                  <a:lnTo>
                    <a:pt x="19935" y="4750"/>
                  </a:lnTo>
                  <a:lnTo>
                    <a:pt x="18707" y="6409"/>
                  </a:lnTo>
                  <a:lnTo>
                    <a:pt x="17479" y="8069"/>
                  </a:lnTo>
                  <a:lnTo>
                    <a:pt x="16355" y="10088"/>
                  </a:lnTo>
                  <a:lnTo>
                    <a:pt x="15036" y="12184"/>
                  </a:lnTo>
                  <a:lnTo>
                    <a:pt x="13716" y="14281"/>
                  </a:lnTo>
                  <a:lnTo>
                    <a:pt x="12132" y="16624"/>
                  </a:lnTo>
                  <a:lnTo>
                    <a:pt x="10789" y="18987"/>
                  </a:lnTo>
                  <a:lnTo>
                    <a:pt x="9445" y="21349"/>
                  </a:lnTo>
                  <a:lnTo>
                    <a:pt x="8102" y="23862"/>
                  </a:lnTo>
                  <a:lnTo>
                    <a:pt x="6976" y="26360"/>
                  </a:lnTo>
                  <a:lnTo>
                    <a:pt x="5849" y="28858"/>
                  </a:lnTo>
                  <a:lnTo>
                    <a:pt x="2013" y="41635"/>
                  </a:lnTo>
                  <a:lnTo>
                    <a:pt x="1476" y="44176"/>
                  </a:lnTo>
                  <a:lnTo>
                    <a:pt x="213" y="56701"/>
                  </a:lnTo>
                  <a:lnTo>
                    <a:pt x="82" y="59174"/>
                  </a:lnTo>
                  <a:lnTo>
                    <a:pt x="48" y="61625"/>
                  </a:lnTo>
                  <a:lnTo>
                    <a:pt x="24" y="64063"/>
                  </a:lnTo>
                  <a:lnTo>
                    <a:pt x="0" y="66502"/>
                  </a:lnTo>
                  <a:lnTo>
                    <a:pt x="36" y="68920"/>
                  </a:lnTo>
                  <a:lnTo>
                    <a:pt x="69" y="71330"/>
                  </a:lnTo>
                  <a:lnTo>
                    <a:pt x="103" y="73741"/>
                  </a:lnTo>
                  <a:lnTo>
                    <a:pt x="168" y="76135"/>
                  </a:lnTo>
                  <a:lnTo>
                    <a:pt x="225" y="78526"/>
                  </a:lnTo>
                  <a:lnTo>
                    <a:pt x="281" y="80917"/>
                  </a:lnTo>
                  <a:lnTo>
                    <a:pt x="351" y="83298"/>
                  </a:lnTo>
                  <a:lnTo>
                    <a:pt x="409" y="85677"/>
                  </a:lnTo>
                  <a:lnTo>
                    <a:pt x="467" y="88056"/>
                  </a:lnTo>
                  <a:lnTo>
                    <a:pt x="526" y="90428"/>
                  </a:lnTo>
                  <a:lnTo>
                    <a:pt x="576" y="92802"/>
                  </a:lnTo>
                  <a:lnTo>
                    <a:pt x="625" y="95175"/>
                  </a:lnTo>
                  <a:lnTo>
                    <a:pt x="669" y="97544"/>
                  </a:lnTo>
                  <a:lnTo>
                    <a:pt x="706" y="99915"/>
                  </a:lnTo>
                  <a:lnTo>
                    <a:pt x="742" y="102286"/>
                  </a:lnTo>
                  <a:lnTo>
                    <a:pt x="569" y="104858"/>
                  </a:lnTo>
                  <a:lnTo>
                    <a:pt x="795" y="107026"/>
                  </a:lnTo>
                  <a:lnTo>
                    <a:pt x="1021" y="109195"/>
                  </a:lnTo>
                  <a:lnTo>
                    <a:pt x="1578" y="111027"/>
                  </a:lnTo>
                  <a:lnTo>
                    <a:pt x="2062" y="112928"/>
                  </a:lnTo>
                  <a:lnTo>
                    <a:pt x="2546" y="114829"/>
                  </a:lnTo>
                  <a:lnTo>
                    <a:pt x="3171" y="116585"/>
                  </a:lnTo>
                  <a:lnTo>
                    <a:pt x="3702" y="118434"/>
                  </a:lnTo>
                  <a:lnTo>
                    <a:pt x="4233" y="120282"/>
                  </a:lnTo>
                  <a:lnTo>
                    <a:pt x="4583" y="122309"/>
                  </a:lnTo>
                  <a:lnTo>
                    <a:pt x="5250" y="124019"/>
                  </a:lnTo>
                  <a:lnTo>
                    <a:pt x="5915" y="125729"/>
                  </a:lnTo>
                  <a:lnTo>
                    <a:pt x="6878" y="127142"/>
                  </a:lnTo>
                  <a:lnTo>
                    <a:pt x="7701" y="128694"/>
                  </a:lnTo>
                  <a:lnTo>
                    <a:pt x="8524" y="130247"/>
                  </a:lnTo>
                  <a:lnTo>
                    <a:pt x="9224" y="131921"/>
                  </a:lnTo>
                  <a:lnTo>
                    <a:pt x="10187" y="133332"/>
                  </a:lnTo>
                  <a:lnTo>
                    <a:pt x="11150" y="134744"/>
                  </a:lnTo>
                  <a:lnTo>
                    <a:pt x="12207" y="136063"/>
                  </a:lnTo>
                  <a:lnTo>
                    <a:pt x="13481" y="137163"/>
                  </a:lnTo>
                  <a:lnTo>
                    <a:pt x="14755" y="138265"/>
                  </a:lnTo>
                  <a:lnTo>
                    <a:pt x="16417" y="138979"/>
                  </a:lnTo>
                  <a:lnTo>
                    <a:pt x="17832" y="139940"/>
                  </a:lnTo>
                  <a:lnTo>
                    <a:pt x="19247" y="140901"/>
                  </a:lnTo>
                  <a:lnTo>
                    <a:pt x="20524" y="142000"/>
                  </a:lnTo>
                  <a:lnTo>
                    <a:pt x="21971" y="142930"/>
                  </a:lnTo>
                  <a:lnTo>
                    <a:pt x="23418" y="143860"/>
                  </a:lnTo>
                  <a:lnTo>
                    <a:pt x="43921" y="149511"/>
                  </a:lnTo>
                  <a:lnTo>
                    <a:pt x="46116" y="149695"/>
                  </a:lnTo>
                  <a:lnTo>
                    <a:pt x="48401" y="149990"/>
                  </a:lnTo>
                  <a:lnTo>
                    <a:pt x="50706" y="149861"/>
                  </a:lnTo>
                  <a:lnTo>
                    <a:pt x="53011" y="149732"/>
                  </a:lnTo>
                  <a:lnTo>
                    <a:pt x="55378" y="149405"/>
                  </a:lnTo>
                  <a:lnTo>
                    <a:pt x="57751" y="148738"/>
                  </a:lnTo>
                  <a:lnTo>
                    <a:pt x="60124" y="148071"/>
                  </a:lnTo>
                  <a:lnTo>
                    <a:pt x="62736" y="147084"/>
                  </a:lnTo>
                  <a:lnTo>
                    <a:pt x="64941" y="145857"/>
                  </a:lnTo>
                  <a:lnTo>
                    <a:pt x="67146" y="144629"/>
                  </a:lnTo>
                  <a:lnTo>
                    <a:pt x="69235" y="143077"/>
                  </a:lnTo>
                  <a:lnTo>
                    <a:pt x="70981" y="141374"/>
                  </a:lnTo>
                  <a:lnTo>
                    <a:pt x="72728" y="139671"/>
                  </a:lnTo>
                  <a:lnTo>
                    <a:pt x="74199" y="137694"/>
                  </a:lnTo>
                  <a:lnTo>
                    <a:pt x="75419" y="135639"/>
                  </a:lnTo>
                  <a:lnTo>
                    <a:pt x="76639" y="133583"/>
                  </a:lnTo>
                  <a:lnTo>
                    <a:pt x="77754" y="131125"/>
                  </a:lnTo>
                  <a:lnTo>
                    <a:pt x="78302" y="129040"/>
                  </a:lnTo>
                  <a:lnTo>
                    <a:pt x="78850" y="126955"/>
                  </a:lnTo>
                  <a:lnTo>
                    <a:pt x="77799" y="117359"/>
                  </a:lnTo>
                  <a:lnTo>
                    <a:pt x="77211" y="115610"/>
                  </a:lnTo>
                  <a:lnTo>
                    <a:pt x="76120" y="114192"/>
                  </a:lnTo>
                  <a:lnTo>
                    <a:pt x="75179" y="112637"/>
                  </a:lnTo>
                  <a:lnTo>
                    <a:pt x="74238" y="111082"/>
                  </a:lnTo>
                  <a:lnTo>
                    <a:pt x="73107" y="109425"/>
                  </a:lnTo>
                  <a:lnTo>
                    <a:pt x="72149" y="108029"/>
                  </a:lnTo>
                  <a:lnTo>
                    <a:pt x="71191" y="106633"/>
                  </a:lnTo>
                  <a:lnTo>
                    <a:pt x="69881" y="104890"/>
                  </a:lnTo>
                  <a:lnTo>
                    <a:pt x="69428" y="10426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77249" y="1888383"/>
              <a:ext cx="142240" cy="13335"/>
            </a:xfrm>
            <a:custGeom>
              <a:avLst/>
              <a:gdLst/>
              <a:ahLst/>
              <a:cxnLst/>
              <a:rect l="l" t="t" r="r" b="b"/>
              <a:pathLst>
                <a:path w="142240" h="13335">
                  <a:moveTo>
                    <a:pt x="0" y="12862"/>
                  </a:moveTo>
                  <a:lnTo>
                    <a:pt x="0" y="12862"/>
                  </a:lnTo>
                  <a:lnTo>
                    <a:pt x="52215" y="12862"/>
                  </a:lnTo>
                  <a:lnTo>
                    <a:pt x="54682" y="13064"/>
                  </a:lnTo>
                  <a:lnTo>
                    <a:pt x="57136" y="12862"/>
                  </a:lnTo>
                  <a:lnTo>
                    <a:pt x="59589" y="12660"/>
                  </a:lnTo>
                  <a:lnTo>
                    <a:pt x="62031" y="12120"/>
                  </a:lnTo>
                  <a:lnTo>
                    <a:pt x="64461" y="11649"/>
                  </a:lnTo>
                  <a:lnTo>
                    <a:pt x="66891" y="11179"/>
                  </a:lnTo>
                  <a:lnTo>
                    <a:pt x="69308" y="10562"/>
                  </a:lnTo>
                  <a:lnTo>
                    <a:pt x="71718" y="10036"/>
                  </a:lnTo>
                  <a:lnTo>
                    <a:pt x="74128" y="9511"/>
                  </a:lnTo>
                  <a:lnTo>
                    <a:pt x="76527" y="8961"/>
                  </a:lnTo>
                  <a:lnTo>
                    <a:pt x="78921" y="8497"/>
                  </a:lnTo>
                  <a:lnTo>
                    <a:pt x="93225" y="6377"/>
                  </a:lnTo>
                  <a:lnTo>
                    <a:pt x="95603" y="6139"/>
                  </a:lnTo>
                  <a:lnTo>
                    <a:pt x="109846" y="5467"/>
                  </a:lnTo>
                  <a:lnTo>
                    <a:pt x="112219" y="5643"/>
                  </a:lnTo>
                  <a:lnTo>
                    <a:pt x="114593" y="5422"/>
                  </a:lnTo>
                  <a:lnTo>
                    <a:pt x="116967" y="5200"/>
                  </a:lnTo>
                  <a:lnTo>
                    <a:pt x="119341" y="4667"/>
                  </a:lnTo>
                  <a:lnTo>
                    <a:pt x="121715" y="4205"/>
                  </a:lnTo>
                  <a:lnTo>
                    <a:pt x="124090" y="3741"/>
                  </a:lnTo>
                  <a:lnTo>
                    <a:pt x="126465" y="3147"/>
                  </a:lnTo>
                  <a:lnTo>
                    <a:pt x="128840" y="2642"/>
                  </a:lnTo>
                  <a:lnTo>
                    <a:pt x="131217" y="2137"/>
                  </a:lnTo>
                  <a:lnTo>
                    <a:pt x="133795" y="1613"/>
                  </a:lnTo>
                  <a:lnTo>
                    <a:pt x="135970" y="1173"/>
                  </a:lnTo>
                  <a:lnTo>
                    <a:pt x="138145" y="732"/>
                  </a:lnTo>
                  <a:lnTo>
                    <a:pt x="140902" y="195"/>
                  </a:lnTo>
                  <a:lnTo>
                    <a:pt x="141889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202179" y="1686951"/>
            <a:ext cx="5954395" cy="1136015"/>
            <a:chOff x="2202179" y="1686951"/>
            <a:chExt cx="5954395" cy="113601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2179" y="2144268"/>
              <a:ext cx="5678423" cy="6781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9516" y="1686951"/>
              <a:ext cx="244701" cy="5374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4692" y="1745676"/>
              <a:ext cx="696820" cy="3018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570891" y="1757438"/>
              <a:ext cx="86360" cy="99695"/>
            </a:xfrm>
            <a:custGeom>
              <a:avLst/>
              <a:gdLst/>
              <a:ahLst/>
              <a:cxnLst/>
              <a:rect l="l" t="t" r="r" b="b"/>
              <a:pathLst>
                <a:path w="86359" h="99694">
                  <a:moveTo>
                    <a:pt x="201" y="15392"/>
                  </a:moveTo>
                  <a:lnTo>
                    <a:pt x="201" y="15191"/>
                  </a:lnTo>
                  <a:lnTo>
                    <a:pt x="0" y="14651"/>
                  </a:lnTo>
                  <a:lnTo>
                    <a:pt x="201" y="14180"/>
                  </a:lnTo>
                  <a:lnTo>
                    <a:pt x="403" y="13709"/>
                  </a:lnTo>
                  <a:lnTo>
                    <a:pt x="943" y="13294"/>
                  </a:lnTo>
                  <a:lnTo>
                    <a:pt x="1414" y="12567"/>
                  </a:lnTo>
                  <a:lnTo>
                    <a:pt x="1885" y="11839"/>
                  </a:lnTo>
                  <a:lnTo>
                    <a:pt x="2300" y="10749"/>
                  </a:lnTo>
                  <a:lnTo>
                    <a:pt x="3027" y="9815"/>
                  </a:lnTo>
                  <a:lnTo>
                    <a:pt x="3754" y="8881"/>
                  </a:lnTo>
                  <a:lnTo>
                    <a:pt x="4844" y="8042"/>
                  </a:lnTo>
                  <a:lnTo>
                    <a:pt x="5779" y="6962"/>
                  </a:lnTo>
                  <a:lnTo>
                    <a:pt x="6713" y="5881"/>
                  </a:lnTo>
                  <a:lnTo>
                    <a:pt x="7753" y="4301"/>
                  </a:lnTo>
                  <a:lnTo>
                    <a:pt x="8632" y="3330"/>
                  </a:lnTo>
                  <a:lnTo>
                    <a:pt x="9511" y="2360"/>
                  </a:lnTo>
                  <a:lnTo>
                    <a:pt x="10552" y="1687"/>
                  </a:lnTo>
                  <a:lnTo>
                    <a:pt x="11051" y="1139"/>
                  </a:lnTo>
                  <a:lnTo>
                    <a:pt x="11551" y="591"/>
                  </a:lnTo>
                  <a:lnTo>
                    <a:pt x="11607" y="83"/>
                  </a:lnTo>
                  <a:lnTo>
                    <a:pt x="11407" y="266"/>
                  </a:lnTo>
                  <a:lnTo>
                    <a:pt x="11188" y="889"/>
                  </a:lnTo>
                  <a:lnTo>
                    <a:pt x="10969" y="1512"/>
                  </a:lnTo>
                  <a:lnTo>
                    <a:pt x="10616" y="2525"/>
                  </a:lnTo>
                  <a:lnTo>
                    <a:pt x="10313" y="3779"/>
                  </a:lnTo>
                  <a:lnTo>
                    <a:pt x="10009" y="5033"/>
                  </a:lnTo>
                  <a:lnTo>
                    <a:pt x="7418" y="30849"/>
                  </a:lnTo>
                  <a:lnTo>
                    <a:pt x="7144" y="33373"/>
                  </a:lnTo>
                  <a:lnTo>
                    <a:pt x="7288" y="35878"/>
                  </a:lnTo>
                  <a:lnTo>
                    <a:pt x="7432" y="38382"/>
                  </a:lnTo>
                  <a:lnTo>
                    <a:pt x="7943" y="40911"/>
                  </a:lnTo>
                  <a:lnTo>
                    <a:pt x="8390" y="43417"/>
                  </a:lnTo>
                  <a:lnTo>
                    <a:pt x="8838" y="45922"/>
                  </a:lnTo>
                  <a:lnTo>
                    <a:pt x="9452" y="48427"/>
                  </a:lnTo>
                  <a:lnTo>
                    <a:pt x="9975" y="50912"/>
                  </a:lnTo>
                  <a:lnTo>
                    <a:pt x="10499" y="53396"/>
                  </a:lnTo>
                  <a:lnTo>
                    <a:pt x="10857" y="56070"/>
                  </a:lnTo>
                  <a:lnTo>
                    <a:pt x="11532" y="58323"/>
                  </a:lnTo>
                  <a:lnTo>
                    <a:pt x="12206" y="60577"/>
                  </a:lnTo>
                  <a:lnTo>
                    <a:pt x="13185" y="62476"/>
                  </a:lnTo>
                  <a:lnTo>
                    <a:pt x="14022" y="64433"/>
                  </a:lnTo>
                  <a:lnTo>
                    <a:pt x="14860" y="66390"/>
                  </a:lnTo>
                  <a:lnTo>
                    <a:pt x="15578" y="68186"/>
                  </a:lnTo>
                  <a:lnTo>
                    <a:pt x="16556" y="70067"/>
                  </a:lnTo>
                  <a:lnTo>
                    <a:pt x="33878" y="89171"/>
                  </a:lnTo>
                  <a:lnTo>
                    <a:pt x="35826" y="90406"/>
                  </a:lnTo>
                  <a:lnTo>
                    <a:pt x="37775" y="91643"/>
                  </a:lnTo>
                  <a:lnTo>
                    <a:pt x="39514" y="92965"/>
                  </a:lnTo>
                  <a:lnTo>
                    <a:pt x="41344" y="94079"/>
                  </a:lnTo>
                  <a:lnTo>
                    <a:pt x="43176" y="95194"/>
                  </a:lnTo>
                  <a:lnTo>
                    <a:pt x="44946" y="96229"/>
                  </a:lnTo>
                  <a:lnTo>
                    <a:pt x="46812" y="97092"/>
                  </a:lnTo>
                  <a:lnTo>
                    <a:pt x="48678" y="97957"/>
                  </a:lnTo>
                  <a:lnTo>
                    <a:pt x="50769" y="98874"/>
                  </a:lnTo>
                  <a:lnTo>
                    <a:pt x="52537" y="99264"/>
                  </a:lnTo>
                  <a:lnTo>
                    <a:pt x="54305" y="99654"/>
                  </a:lnTo>
                  <a:lnTo>
                    <a:pt x="55798" y="99548"/>
                  </a:lnTo>
                  <a:lnTo>
                    <a:pt x="57418" y="99432"/>
                  </a:lnTo>
                  <a:lnTo>
                    <a:pt x="59039" y="99317"/>
                  </a:lnTo>
                  <a:lnTo>
                    <a:pt x="60585" y="98919"/>
                  </a:lnTo>
                  <a:lnTo>
                    <a:pt x="62260" y="98570"/>
                  </a:lnTo>
                  <a:lnTo>
                    <a:pt x="63936" y="98222"/>
                  </a:lnTo>
                  <a:lnTo>
                    <a:pt x="65851" y="97948"/>
                  </a:lnTo>
                  <a:lnTo>
                    <a:pt x="67471" y="97340"/>
                  </a:lnTo>
                  <a:lnTo>
                    <a:pt x="69091" y="96732"/>
                  </a:lnTo>
                  <a:lnTo>
                    <a:pt x="70463" y="95759"/>
                  </a:lnTo>
                  <a:lnTo>
                    <a:pt x="71982" y="94922"/>
                  </a:lnTo>
                  <a:lnTo>
                    <a:pt x="73502" y="94085"/>
                  </a:lnTo>
                  <a:lnTo>
                    <a:pt x="75176" y="93332"/>
                  </a:lnTo>
                  <a:lnTo>
                    <a:pt x="76589" y="92321"/>
                  </a:lnTo>
                  <a:lnTo>
                    <a:pt x="83304" y="84339"/>
                  </a:lnTo>
                  <a:lnTo>
                    <a:pt x="84087" y="82671"/>
                  </a:lnTo>
                  <a:lnTo>
                    <a:pt x="84673" y="80605"/>
                  </a:lnTo>
                  <a:lnTo>
                    <a:pt x="85153" y="78849"/>
                  </a:lnTo>
                  <a:lnTo>
                    <a:pt x="85635" y="77093"/>
                  </a:lnTo>
                  <a:lnTo>
                    <a:pt x="86017" y="74646"/>
                  </a:lnTo>
                  <a:lnTo>
                    <a:pt x="86190" y="7380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56825" y="1808218"/>
              <a:ext cx="127635" cy="6985"/>
            </a:xfrm>
            <a:custGeom>
              <a:avLst/>
              <a:gdLst/>
              <a:ahLst/>
              <a:cxnLst/>
              <a:rect l="l" t="t" r="r" b="b"/>
              <a:pathLst>
                <a:path w="127634" h="6985">
                  <a:moveTo>
                    <a:pt x="0" y="283"/>
                  </a:moveTo>
                  <a:lnTo>
                    <a:pt x="0" y="283"/>
                  </a:lnTo>
                  <a:lnTo>
                    <a:pt x="5236" y="283"/>
                  </a:lnTo>
                  <a:lnTo>
                    <a:pt x="6741" y="81"/>
                  </a:lnTo>
                  <a:lnTo>
                    <a:pt x="8403" y="283"/>
                  </a:lnTo>
                  <a:lnTo>
                    <a:pt x="10064" y="486"/>
                  </a:lnTo>
                  <a:lnTo>
                    <a:pt x="11993" y="1025"/>
                  </a:lnTo>
                  <a:lnTo>
                    <a:pt x="14008" y="1496"/>
                  </a:lnTo>
                  <a:lnTo>
                    <a:pt x="16023" y="1967"/>
                  </a:lnTo>
                  <a:lnTo>
                    <a:pt x="18239" y="2584"/>
                  </a:lnTo>
                  <a:lnTo>
                    <a:pt x="20493" y="3109"/>
                  </a:lnTo>
                  <a:lnTo>
                    <a:pt x="22746" y="3635"/>
                  </a:lnTo>
                  <a:lnTo>
                    <a:pt x="25134" y="4185"/>
                  </a:lnTo>
                  <a:lnTo>
                    <a:pt x="27528" y="4648"/>
                  </a:lnTo>
                  <a:lnTo>
                    <a:pt x="29922" y="5112"/>
                  </a:lnTo>
                  <a:lnTo>
                    <a:pt x="32394" y="5535"/>
                  </a:lnTo>
                  <a:lnTo>
                    <a:pt x="34856" y="5888"/>
                  </a:lnTo>
                  <a:lnTo>
                    <a:pt x="37317" y="6242"/>
                  </a:lnTo>
                  <a:lnTo>
                    <a:pt x="39816" y="6732"/>
                  </a:lnTo>
                  <a:lnTo>
                    <a:pt x="42296" y="6769"/>
                  </a:lnTo>
                  <a:lnTo>
                    <a:pt x="44777" y="6805"/>
                  </a:lnTo>
                  <a:lnTo>
                    <a:pt x="47268" y="6437"/>
                  </a:lnTo>
                  <a:lnTo>
                    <a:pt x="49741" y="6106"/>
                  </a:lnTo>
                  <a:lnTo>
                    <a:pt x="52214" y="5775"/>
                  </a:lnTo>
                  <a:lnTo>
                    <a:pt x="54682" y="5243"/>
                  </a:lnTo>
                  <a:lnTo>
                    <a:pt x="57136" y="4785"/>
                  </a:lnTo>
                  <a:lnTo>
                    <a:pt x="59589" y="4327"/>
                  </a:lnTo>
                  <a:lnTo>
                    <a:pt x="62030" y="3803"/>
                  </a:lnTo>
                  <a:lnTo>
                    <a:pt x="64461" y="3359"/>
                  </a:lnTo>
                  <a:lnTo>
                    <a:pt x="66891" y="2916"/>
                  </a:lnTo>
                  <a:lnTo>
                    <a:pt x="69308" y="2485"/>
                  </a:lnTo>
                  <a:lnTo>
                    <a:pt x="71718" y="2123"/>
                  </a:lnTo>
                  <a:lnTo>
                    <a:pt x="74128" y="1762"/>
                  </a:lnTo>
                  <a:lnTo>
                    <a:pt x="86085" y="573"/>
                  </a:lnTo>
                  <a:lnTo>
                    <a:pt x="88469" y="410"/>
                  </a:lnTo>
                  <a:lnTo>
                    <a:pt x="107472" y="3"/>
                  </a:lnTo>
                  <a:lnTo>
                    <a:pt x="109846" y="0"/>
                  </a:lnTo>
                  <a:lnTo>
                    <a:pt x="112218" y="15"/>
                  </a:lnTo>
                  <a:lnTo>
                    <a:pt x="114593" y="28"/>
                  </a:lnTo>
                  <a:lnTo>
                    <a:pt x="116966" y="42"/>
                  </a:lnTo>
                  <a:lnTo>
                    <a:pt x="119543" y="65"/>
                  </a:lnTo>
                  <a:lnTo>
                    <a:pt x="121715" y="85"/>
                  </a:lnTo>
                  <a:lnTo>
                    <a:pt x="123887" y="105"/>
                  </a:lnTo>
                  <a:lnTo>
                    <a:pt x="126642" y="137"/>
                  </a:lnTo>
                  <a:lnTo>
                    <a:pt x="127628" y="147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4190" y="1834445"/>
              <a:ext cx="402327" cy="1948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67333" y="2009706"/>
              <a:ext cx="188771" cy="135415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58608" y="1462621"/>
            <a:ext cx="834670" cy="41517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90408" y="5220125"/>
            <a:ext cx="393357" cy="20152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33459" y="5178933"/>
            <a:ext cx="617595" cy="22932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8458945" y="4978633"/>
            <a:ext cx="1209675" cy="359410"/>
            <a:chOff x="8458945" y="4978633"/>
            <a:chExt cx="1209675" cy="35941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58945" y="5188263"/>
              <a:ext cx="159931" cy="1495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99501" y="4978633"/>
              <a:ext cx="1068604" cy="325305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94338" y="5603367"/>
            <a:ext cx="281378" cy="22548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563036" y="5538176"/>
            <a:ext cx="823932" cy="48320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30308" y="6181724"/>
            <a:ext cx="988047" cy="32503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61156" y="6239071"/>
            <a:ext cx="260468" cy="234037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8621753" y="6155832"/>
            <a:ext cx="899794" cy="448945"/>
            <a:chOff x="8621753" y="6155832"/>
            <a:chExt cx="899794" cy="448945"/>
          </a:xfrm>
        </p:grpSpPr>
        <p:sp>
          <p:nvSpPr>
            <p:cNvPr id="34" name="object 34"/>
            <p:cNvSpPr/>
            <p:nvPr/>
          </p:nvSpPr>
          <p:spPr>
            <a:xfrm>
              <a:off x="8950541" y="6173068"/>
              <a:ext cx="51435" cy="109855"/>
            </a:xfrm>
            <a:custGeom>
              <a:avLst/>
              <a:gdLst/>
              <a:ahLst/>
              <a:cxnLst/>
              <a:rect l="l" t="t" r="r" b="b"/>
              <a:pathLst>
                <a:path w="51434" h="109854">
                  <a:moveTo>
                    <a:pt x="32011" y="11772"/>
                  </a:moveTo>
                  <a:lnTo>
                    <a:pt x="32011" y="11589"/>
                  </a:lnTo>
                  <a:lnTo>
                    <a:pt x="32194" y="11097"/>
                  </a:lnTo>
                  <a:lnTo>
                    <a:pt x="32011" y="10669"/>
                  </a:lnTo>
                  <a:lnTo>
                    <a:pt x="31827" y="10240"/>
                  </a:lnTo>
                  <a:lnTo>
                    <a:pt x="31336" y="9862"/>
                  </a:lnTo>
                  <a:lnTo>
                    <a:pt x="30907" y="9200"/>
                  </a:lnTo>
                  <a:lnTo>
                    <a:pt x="30478" y="8538"/>
                  </a:lnTo>
                  <a:lnTo>
                    <a:pt x="30101" y="7546"/>
                  </a:lnTo>
                  <a:lnTo>
                    <a:pt x="29438" y="6695"/>
                  </a:lnTo>
                  <a:lnTo>
                    <a:pt x="28776" y="5844"/>
                  </a:lnTo>
                  <a:lnTo>
                    <a:pt x="27968" y="4897"/>
                  </a:lnTo>
                  <a:lnTo>
                    <a:pt x="26933" y="4097"/>
                  </a:lnTo>
                  <a:lnTo>
                    <a:pt x="25899" y="3297"/>
                  </a:lnTo>
                  <a:lnTo>
                    <a:pt x="24644" y="2533"/>
                  </a:lnTo>
                  <a:lnTo>
                    <a:pt x="23231" y="1895"/>
                  </a:lnTo>
                  <a:lnTo>
                    <a:pt x="21818" y="1256"/>
                  </a:lnTo>
                  <a:lnTo>
                    <a:pt x="20002" y="530"/>
                  </a:lnTo>
                  <a:lnTo>
                    <a:pt x="18456" y="265"/>
                  </a:lnTo>
                  <a:lnTo>
                    <a:pt x="16911" y="0"/>
                  </a:lnTo>
                  <a:lnTo>
                    <a:pt x="15490" y="152"/>
                  </a:lnTo>
                  <a:lnTo>
                    <a:pt x="13957" y="302"/>
                  </a:lnTo>
                  <a:lnTo>
                    <a:pt x="5252" y="3402"/>
                  </a:lnTo>
                  <a:lnTo>
                    <a:pt x="4089" y="4382"/>
                  </a:lnTo>
                  <a:lnTo>
                    <a:pt x="3100" y="5633"/>
                  </a:lnTo>
                  <a:lnTo>
                    <a:pt x="2279" y="7047"/>
                  </a:lnTo>
                  <a:lnTo>
                    <a:pt x="1458" y="8460"/>
                  </a:lnTo>
                  <a:lnTo>
                    <a:pt x="653" y="10307"/>
                  </a:lnTo>
                  <a:lnTo>
                    <a:pt x="327" y="11881"/>
                  </a:lnTo>
                  <a:lnTo>
                    <a:pt x="0" y="13455"/>
                  </a:lnTo>
                  <a:lnTo>
                    <a:pt x="159" y="14918"/>
                  </a:lnTo>
                  <a:lnTo>
                    <a:pt x="320" y="16488"/>
                  </a:lnTo>
                  <a:lnTo>
                    <a:pt x="480" y="18058"/>
                  </a:lnTo>
                  <a:lnTo>
                    <a:pt x="727" y="19632"/>
                  </a:lnTo>
                  <a:lnTo>
                    <a:pt x="1287" y="21302"/>
                  </a:lnTo>
                  <a:lnTo>
                    <a:pt x="1847" y="22972"/>
                  </a:lnTo>
                  <a:lnTo>
                    <a:pt x="2833" y="24703"/>
                  </a:lnTo>
                  <a:lnTo>
                    <a:pt x="3682" y="26506"/>
                  </a:lnTo>
                  <a:lnTo>
                    <a:pt x="4531" y="28310"/>
                  </a:lnTo>
                  <a:lnTo>
                    <a:pt x="5350" y="30376"/>
                  </a:lnTo>
                  <a:lnTo>
                    <a:pt x="6382" y="32124"/>
                  </a:lnTo>
                  <a:lnTo>
                    <a:pt x="7416" y="33872"/>
                  </a:lnTo>
                  <a:lnTo>
                    <a:pt x="8748" y="35387"/>
                  </a:lnTo>
                  <a:lnTo>
                    <a:pt x="9882" y="36994"/>
                  </a:lnTo>
                  <a:lnTo>
                    <a:pt x="11015" y="38601"/>
                  </a:lnTo>
                  <a:lnTo>
                    <a:pt x="12010" y="40319"/>
                  </a:lnTo>
                  <a:lnTo>
                    <a:pt x="13185" y="41766"/>
                  </a:lnTo>
                  <a:lnTo>
                    <a:pt x="14360" y="43214"/>
                  </a:lnTo>
                  <a:lnTo>
                    <a:pt x="15752" y="44373"/>
                  </a:lnTo>
                  <a:lnTo>
                    <a:pt x="16933" y="45679"/>
                  </a:lnTo>
                  <a:lnTo>
                    <a:pt x="18112" y="46984"/>
                  </a:lnTo>
                  <a:lnTo>
                    <a:pt x="19100" y="48403"/>
                  </a:lnTo>
                  <a:lnTo>
                    <a:pt x="20266" y="49600"/>
                  </a:lnTo>
                  <a:lnTo>
                    <a:pt x="21432" y="50796"/>
                  </a:lnTo>
                  <a:lnTo>
                    <a:pt x="22600" y="51736"/>
                  </a:lnTo>
                  <a:lnTo>
                    <a:pt x="23929" y="52858"/>
                  </a:lnTo>
                  <a:lnTo>
                    <a:pt x="25258" y="53981"/>
                  </a:lnTo>
                  <a:lnTo>
                    <a:pt x="26870" y="55074"/>
                  </a:lnTo>
                  <a:lnTo>
                    <a:pt x="28239" y="56337"/>
                  </a:lnTo>
                  <a:lnTo>
                    <a:pt x="29607" y="57600"/>
                  </a:lnTo>
                  <a:lnTo>
                    <a:pt x="30799" y="58951"/>
                  </a:lnTo>
                  <a:lnTo>
                    <a:pt x="32139" y="60437"/>
                  </a:lnTo>
                  <a:lnTo>
                    <a:pt x="33478" y="61924"/>
                  </a:lnTo>
                  <a:lnTo>
                    <a:pt x="34994" y="63543"/>
                  </a:lnTo>
                  <a:lnTo>
                    <a:pt x="36276" y="65256"/>
                  </a:lnTo>
                  <a:lnTo>
                    <a:pt x="37557" y="66970"/>
                  </a:lnTo>
                  <a:lnTo>
                    <a:pt x="38609" y="68999"/>
                  </a:lnTo>
                  <a:lnTo>
                    <a:pt x="39827" y="70719"/>
                  </a:lnTo>
                  <a:lnTo>
                    <a:pt x="41046" y="72438"/>
                  </a:lnTo>
                  <a:lnTo>
                    <a:pt x="42422" y="73960"/>
                  </a:lnTo>
                  <a:lnTo>
                    <a:pt x="43587" y="75575"/>
                  </a:lnTo>
                  <a:lnTo>
                    <a:pt x="44751" y="77189"/>
                  </a:lnTo>
                  <a:lnTo>
                    <a:pt x="45873" y="78751"/>
                  </a:lnTo>
                  <a:lnTo>
                    <a:pt x="46811" y="80407"/>
                  </a:lnTo>
                  <a:lnTo>
                    <a:pt x="47750" y="82062"/>
                  </a:lnTo>
                  <a:lnTo>
                    <a:pt x="50811" y="90982"/>
                  </a:lnTo>
                  <a:lnTo>
                    <a:pt x="51044" y="92683"/>
                  </a:lnTo>
                  <a:lnTo>
                    <a:pt x="50826" y="94147"/>
                  </a:lnTo>
                  <a:lnTo>
                    <a:pt x="50619" y="95711"/>
                  </a:lnTo>
                  <a:lnTo>
                    <a:pt x="50412" y="97276"/>
                  </a:lnTo>
                  <a:lnTo>
                    <a:pt x="50144" y="98954"/>
                  </a:lnTo>
                  <a:lnTo>
                    <a:pt x="49568" y="100369"/>
                  </a:lnTo>
                  <a:lnTo>
                    <a:pt x="48991" y="101783"/>
                  </a:lnTo>
                  <a:lnTo>
                    <a:pt x="48193" y="103099"/>
                  </a:lnTo>
                  <a:lnTo>
                    <a:pt x="47162" y="104198"/>
                  </a:lnTo>
                  <a:lnTo>
                    <a:pt x="46131" y="105298"/>
                  </a:lnTo>
                  <a:lnTo>
                    <a:pt x="44834" y="106209"/>
                  </a:lnTo>
                  <a:lnTo>
                    <a:pt x="43383" y="106963"/>
                  </a:lnTo>
                  <a:lnTo>
                    <a:pt x="41932" y="107717"/>
                  </a:lnTo>
                  <a:lnTo>
                    <a:pt x="40238" y="108271"/>
                  </a:lnTo>
                  <a:lnTo>
                    <a:pt x="38457" y="108725"/>
                  </a:lnTo>
                  <a:lnTo>
                    <a:pt x="36674" y="109179"/>
                  </a:lnTo>
                  <a:lnTo>
                    <a:pt x="34702" y="109644"/>
                  </a:lnTo>
                  <a:lnTo>
                    <a:pt x="32689" y="109686"/>
                  </a:lnTo>
                  <a:lnTo>
                    <a:pt x="30676" y="109729"/>
                  </a:lnTo>
                  <a:lnTo>
                    <a:pt x="28348" y="109518"/>
                  </a:lnTo>
                  <a:lnTo>
                    <a:pt x="26378" y="108980"/>
                  </a:lnTo>
                  <a:lnTo>
                    <a:pt x="24407" y="108441"/>
                  </a:lnTo>
                  <a:lnTo>
                    <a:pt x="22665" y="107377"/>
                  </a:lnTo>
                  <a:lnTo>
                    <a:pt x="20867" y="106455"/>
                  </a:lnTo>
                  <a:lnTo>
                    <a:pt x="19070" y="105534"/>
                  </a:lnTo>
                  <a:lnTo>
                    <a:pt x="17180" y="104407"/>
                  </a:lnTo>
                  <a:lnTo>
                    <a:pt x="15590" y="103451"/>
                  </a:lnTo>
                  <a:lnTo>
                    <a:pt x="13999" y="102494"/>
                  </a:lnTo>
                  <a:lnTo>
                    <a:pt x="12037" y="101173"/>
                  </a:lnTo>
                  <a:lnTo>
                    <a:pt x="11326" y="100717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50077" y="6165357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0" y="0"/>
                  </a:lnTo>
                  <a:lnTo>
                    <a:pt x="95843" y="0"/>
                  </a:lnTo>
                  <a:lnTo>
                    <a:pt x="96740" y="0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21753" y="6311415"/>
              <a:ext cx="899666" cy="293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272" y="811805"/>
            <a:ext cx="4224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Root</a:t>
            </a:r>
            <a:r>
              <a:rPr spc="-20" dirty="0"/>
              <a:t> </a:t>
            </a:r>
            <a:r>
              <a:rPr spc="-5" dirty="0"/>
              <a:t>Locus</a:t>
            </a:r>
            <a:r>
              <a:rPr spc="-20" dirty="0"/>
              <a:t> </a:t>
            </a:r>
            <a:r>
              <a:rPr spc="-5" dirty="0"/>
              <a:t>(sketching</a:t>
            </a:r>
            <a:r>
              <a:rPr spc="-15" dirty="0"/>
              <a:t> </a:t>
            </a:r>
            <a:r>
              <a:rPr spc="-5" dirty="0"/>
              <a:t>rules)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2715" y="2741438"/>
            <a:ext cx="4877088" cy="2846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3803" y="3998275"/>
            <a:ext cx="4838395" cy="2652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90" marR="565785">
              <a:lnSpc>
                <a:spcPct val="100000"/>
              </a:lnSpc>
              <a:spcBef>
                <a:spcPts val="95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Rule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6:</a:t>
            </a:r>
            <a:r>
              <a:rPr spc="15" dirty="0"/>
              <a:t> </a:t>
            </a:r>
            <a:r>
              <a:rPr spc="-5" dirty="0"/>
              <a:t>Break</a:t>
            </a:r>
            <a:r>
              <a:rPr spc="20" dirty="0"/>
              <a:t> </a:t>
            </a:r>
            <a:r>
              <a:rPr spc="-5" dirty="0"/>
              <a:t>points</a:t>
            </a:r>
            <a:r>
              <a:rPr spc="10" dirty="0"/>
              <a:t> </a:t>
            </a:r>
            <a:r>
              <a:rPr spc="-5" dirty="0"/>
              <a:t>(points</a:t>
            </a:r>
            <a:r>
              <a:rPr spc="5" dirty="0"/>
              <a:t> </a:t>
            </a:r>
            <a:r>
              <a:rPr dirty="0"/>
              <a:t>at</a:t>
            </a:r>
            <a:r>
              <a:rPr spc="15" dirty="0"/>
              <a:t> </a:t>
            </a:r>
            <a:r>
              <a:rPr spc="-5" dirty="0"/>
              <a:t>which multiple</a:t>
            </a:r>
            <a:r>
              <a:rPr spc="15" dirty="0"/>
              <a:t> </a:t>
            </a:r>
            <a:r>
              <a:rPr spc="-5" dirty="0"/>
              <a:t>roots</a:t>
            </a:r>
            <a:r>
              <a:rPr spc="2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10" dirty="0"/>
              <a:t>the</a:t>
            </a:r>
            <a:r>
              <a:rPr spc="30" dirty="0"/>
              <a:t> </a:t>
            </a:r>
            <a:r>
              <a:rPr spc="-5" dirty="0"/>
              <a:t>characteristic</a:t>
            </a:r>
            <a:r>
              <a:rPr spc="5" dirty="0"/>
              <a:t> </a:t>
            </a:r>
            <a:r>
              <a:rPr spc="-5" dirty="0"/>
              <a:t>equation </a:t>
            </a:r>
            <a:r>
              <a:rPr spc="-430" dirty="0"/>
              <a:t> </a:t>
            </a:r>
            <a:r>
              <a:rPr spc="-5" dirty="0"/>
              <a:t>occur)</a:t>
            </a:r>
            <a:r>
              <a:rPr spc="10" dirty="0"/>
              <a:t> </a:t>
            </a:r>
            <a:r>
              <a:rPr spc="-10" dirty="0"/>
              <a:t>of</a:t>
            </a:r>
            <a:r>
              <a:rPr spc="20" dirty="0"/>
              <a:t> </a:t>
            </a:r>
            <a:r>
              <a:rPr spc="-5" dirty="0"/>
              <a:t>root</a:t>
            </a:r>
            <a:r>
              <a:rPr spc="20" dirty="0"/>
              <a:t> </a:t>
            </a:r>
            <a:r>
              <a:rPr spc="-5" dirty="0"/>
              <a:t>locus</a:t>
            </a:r>
            <a:r>
              <a:rPr dirty="0"/>
              <a:t> </a:t>
            </a:r>
            <a:r>
              <a:rPr spc="-5" dirty="0"/>
              <a:t>are</a:t>
            </a:r>
            <a:r>
              <a:rPr spc="5" dirty="0"/>
              <a:t> </a:t>
            </a:r>
            <a:r>
              <a:rPr spc="-5" dirty="0"/>
              <a:t>solutions</a:t>
            </a:r>
            <a:r>
              <a:rPr spc="-1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dk/ds </a:t>
            </a:r>
            <a:r>
              <a:rPr spc="-5" dirty="0"/>
              <a:t>= </a:t>
            </a:r>
            <a:r>
              <a:rPr dirty="0"/>
              <a:t>0.</a:t>
            </a:r>
          </a:p>
          <a:p>
            <a:pPr marL="3175">
              <a:lnSpc>
                <a:spcPct val="100000"/>
              </a:lnSpc>
              <a:spcBef>
                <a:spcPts val="50"/>
              </a:spcBef>
            </a:pPr>
            <a:endParaRPr sz="2000"/>
          </a:p>
          <a:p>
            <a:pPr marL="82550">
              <a:lnSpc>
                <a:spcPct val="100000"/>
              </a:lnSpc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Rule</a:t>
            </a:r>
            <a:r>
              <a:rPr u="heavy" spc="-1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7: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angle</a:t>
            </a:r>
            <a:r>
              <a:rPr spc="10" dirty="0"/>
              <a:t> </a:t>
            </a:r>
            <a:r>
              <a:rPr spc="-10" dirty="0"/>
              <a:t>of</a:t>
            </a:r>
            <a:r>
              <a:rPr spc="25" dirty="0"/>
              <a:t> </a:t>
            </a:r>
            <a:r>
              <a:rPr spc="-5" dirty="0"/>
              <a:t>departure</a:t>
            </a:r>
            <a:r>
              <a:rPr spc="20" dirty="0"/>
              <a:t> </a:t>
            </a:r>
            <a:r>
              <a:rPr spc="-10" dirty="0"/>
              <a:t>from</a:t>
            </a:r>
            <a:r>
              <a:rPr spc="30" dirty="0"/>
              <a:t> </a:t>
            </a:r>
            <a:r>
              <a:rPr dirty="0"/>
              <a:t>an</a:t>
            </a:r>
            <a:r>
              <a:rPr spc="-10" dirty="0"/>
              <a:t> </a:t>
            </a:r>
            <a:r>
              <a:rPr spc="-5" dirty="0"/>
              <a:t>open-loop</a:t>
            </a:r>
            <a:r>
              <a:rPr spc="10" dirty="0"/>
              <a:t> </a:t>
            </a:r>
            <a:r>
              <a:rPr spc="-5" dirty="0"/>
              <a:t>pole is</a:t>
            </a:r>
            <a:r>
              <a:rPr dirty="0"/>
              <a:t> given</a:t>
            </a:r>
            <a:r>
              <a:rPr spc="-20" dirty="0"/>
              <a:t> </a:t>
            </a:r>
            <a:r>
              <a:rPr spc="-5" dirty="0"/>
              <a:t>by:</a:t>
            </a:r>
          </a:p>
          <a:p>
            <a:pPr marL="3175">
              <a:lnSpc>
                <a:spcPct val="100000"/>
              </a:lnSpc>
            </a:pPr>
            <a:endParaRPr sz="1800"/>
          </a:p>
          <a:p>
            <a:pPr marL="3175">
              <a:lnSpc>
                <a:spcPct val="100000"/>
              </a:lnSpc>
              <a:spcBef>
                <a:spcPts val="50"/>
              </a:spcBef>
            </a:pPr>
            <a:endParaRPr sz="1950"/>
          </a:p>
          <a:p>
            <a:pPr marL="70485" marR="5080">
              <a:lnSpc>
                <a:spcPct val="148000"/>
              </a:lnSpc>
              <a:spcBef>
                <a:spcPts val="5"/>
              </a:spcBef>
            </a:pPr>
            <a:r>
              <a:rPr spc="-5" dirty="0"/>
              <a:t>where </a:t>
            </a:r>
            <a:r>
              <a:rPr sz="1650" spc="85" dirty="0">
                <a:latin typeface="Cambria"/>
                <a:cs typeface="Cambria"/>
              </a:rPr>
              <a:t>f</a:t>
            </a:r>
            <a:r>
              <a:rPr spc="85" dirty="0"/>
              <a:t>is </a:t>
            </a:r>
            <a:r>
              <a:rPr spc="-10" dirty="0"/>
              <a:t>the </a:t>
            </a:r>
            <a:r>
              <a:rPr dirty="0"/>
              <a:t>net angle </a:t>
            </a:r>
            <a:r>
              <a:rPr spc="-5" dirty="0"/>
              <a:t>contribution </a:t>
            </a:r>
            <a:r>
              <a:rPr dirty="0"/>
              <a:t>at </a:t>
            </a:r>
            <a:r>
              <a:rPr spc="-5" dirty="0"/>
              <a:t>the pole </a:t>
            </a:r>
            <a:r>
              <a:rPr dirty="0"/>
              <a:t>of all </a:t>
            </a:r>
            <a:r>
              <a:rPr spc="-5" dirty="0"/>
              <a:t>other open-loop </a:t>
            </a:r>
            <a:r>
              <a:rPr dirty="0"/>
              <a:t>poles </a:t>
            </a:r>
            <a:r>
              <a:rPr spc="-5" dirty="0"/>
              <a:t>and </a:t>
            </a:r>
            <a:r>
              <a:rPr spc="-15" dirty="0"/>
              <a:t>zeros. </a:t>
            </a:r>
            <a:r>
              <a:rPr spc="-10" dirty="0"/>
              <a:t> </a:t>
            </a:r>
            <a:r>
              <a:rPr spc="-15" dirty="0"/>
              <a:t>Similarly,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angle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arrival</a:t>
            </a:r>
            <a:r>
              <a:rPr spc="10" dirty="0"/>
              <a:t> </a:t>
            </a:r>
            <a:r>
              <a:rPr spc="-10" dirty="0"/>
              <a:t>at</a:t>
            </a:r>
            <a:r>
              <a:rPr spc="20" dirty="0"/>
              <a:t> </a:t>
            </a:r>
            <a:r>
              <a:rPr spc="-10" dirty="0"/>
              <a:t>an</a:t>
            </a:r>
            <a:r>
              <a:rPr spc="5" dirty="0"/>
              <a:t> </a:t>
            </a:r>
            <a:r>
              <a:rPr spc="-5" dirty="0"/>
              <a:t>open-loop</a:t>
            </a:r>
            <a:r>
              <a:rPr spc="5" dirty="0"/>
              <a:t> </a:t>
            </a:r>
            <a:r>
              <a:rPr spc="-15" dirty="0"/>
              <a:t>zero</a:t>
            </a:r>
            <a:r>
              <a:rPr spc="60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spc="-5" dirty="0"/>
              <a:t>given</a:t>
            </a:r>
            <a:r>
              <a:rPr spc="5" dirty="0"/>
              <a:t> </a:t>
            </a:r>
            <a:r>
              <a:rPr spc="-5" dirty="0"/>
              <a:t>by:</a:t>
            </a:r>
            <a:endParaRPr sz="1650">
              <a:latin typeface="Cambria"/>
              <a:cs typeface="Cambria"/>
            </a:endParaRPr>
          </a:p>
          <a:p>
            <a:pPr marL="3175">
              <a:lnSpc>
                <a:spcPct val="100000"/>
              </a:lnSpc>
            </a:pPr>
            <a:endParaRPr sz="1800"/>
          </a:p>
          <a:p>
            <a:pPr marL="3175">
              <a:lnSpc>
                <a:spcPct val="100000"/>
              </a:lnSpc>
              <a:spcBef>
                <a:spcPts val="35"/>
              </a:spcBef>
            </a:pPr>
            <a:endParaRPr sz="2350"/>
          </a:p>
          <a:p>
            <a:pPr marL="38735">
              <a:lnSpc>
                <a:spcPct val="100000"/>
              </a:lnSpc>
            </a:pPr>
            <a:r>
              <a:rPr spc="-5" dirty="0"/>
              <a:t>where</a:t>
            </a:r>
            <a:r>
              <a:rPr spc="-114" dirty="0"/>
              <a:t> </a:t>
            </a:r>
            <a:r>
              <a:rPr sz="1650" spc="85" dirty="0">
                <a:latin typeface="Cambria"/>
                <a:cs typeface="Cambria"/>
              </a:rPr>
              <a:t>f</a:t>
            </a:r>
            <a:r>
              <a:rPr spc="85" dirty="0"/>
              <a:t>is</a:t>
            </a:r>
            <a:r>
              <a:rPr spc="10" dirty="0"/>
              <a:t> </a:t>
            </a:r>
            <a:r>
              <a:rPr spc="-10" dirty="0"/>
              <a:t>the</a:t>
            </a:r>
            <a:r>
              <a:rPr spc="10" dirty="0"/>
              <a:t> </a:t>
            </a:r>
            <a:r>
              <a:rPr dirty="0"/>
              <a:t>net</a:t>
            </a:r>
            <a:r>
              <a:rPr spc="-10" dirty="0"/>
              <a:t> </a:t>
            </a:r>
            <a:r>
              <a:rPr dirty="0"/>
              <a:t>angle</a:t>
            </a:r>
            <a:r>
              <a:rPr spc="-5" dirty="0"/>
              <a:t> contribution</a:t>
            </a:r>
            <a:r>
              <a:rPr dirty="0"/>
              <a:t> at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pole</a:t>
            </a:r>
            <a:r>
              <a:rPr spc="-2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-5" dirty="0"/>
              <a:t>other</a:t>
            </a:r>
            <a:r>
              <a:rPr spc="15" dirty="0"/>
              <a:t> </a:t>
            </a:r>
            <a:r>
              <a:rPr spc="-5" dirty="0"/>
              <a:t>open-loop </a:t>
            </a:r>
            <a:r>
              <a:rPr dirty="0"/>
              <a:t>poles</a:t>
            </a:r>
            <a:r>
              <a:rPr spc="-5" dirty="0"/>
              <a:t> and</a:t>
            </a:r>
            <a:r>
              <a:rPr spc="25" dirty="0"/>
              <a:t> </a:t>
            </a:r>
            <a:r>
              <a:rPr spc="-15" dirty="0"/>
              <a:t>zeros.</a:t>
            </a:r>
            <a:endParaRPr sz="1650">
              <a:latin typeface="Cambria"/>
              <a:cs typeface="Cambria"/>
            </a:endParaRPr>
          </a:p>
          <a:p>
            <a:pPr marL="38735" marR="222250">
              <a:lnSpc>
                <a:spcPts val="1920"/>
              </a:lnSpc>
              <a:spcBef>
                <a:spcPts val="1015"/>
              </a:spcBef>
            </a:pPr>
            <a:r>
              <a:rPr spc="-5" dirty="0"/>
              <a:t>Angle</a:t>
            </a:r>
            <a:r>
              <a:rPr spc="-20" dirty="0"/>
              <a:t> </a:t>
            </a:r>
            <a:r>
              <a:rPr dirty="0"/>
              <a:t>of</a:t>
            </a:r>
            <a:r>
              <a:rPr spc="25" dirty="0"/>
              <a:t> </a:t>
            </a:r>
            <a:r>
              <a:rPr spc="-5" dirty="0"/>
              <a:t>departure</a:t>
            </a:r>
            <a:r>
              <a:rPr spc="30" dirty="0"/>
              <a:t> </a:t>
            </a:r>
            <a:r>
              <a:rPr spc="-10" dirty="0"/>
              <a:t>from</a:t>
            </a:r>
            <a:r>
              <a:rPr spc="50" dirty="0"/>
              <a:t> </a:t>
            </a:r>
            <a:r>
              <a:rPr spc="-5" dirty="0"/>
              <a:t>real</a:t>
            </a:r>
            <a:r>
              <a:rPr dirty="0"/>
              <a:t> </a:t>
            </a:r>
            <a:r>
              <a:rPr spc="-5" dirty="0"/>
              <a:t>open-loop</a:t>
            </a:r>
            <a:r>
              <a:rPr dirty="0"/>
              <a:t> </a:t>
            </a:r>
            <a:r>
              <a:rPr spc="-5" dirty="0"/>
              <a:t>pole</a:t>
            </a:r>
            <a:r>
              <a:rPr spc="10" dirty="0"/>
              <a:t> </a:t>
            </a:r>
            <a:r>
              <a:rPr spc="-10" dirty="0"/>
              <a:t>or</a:t>
            </a:r>
            <a:r>
              <a:rPr spc="15" dirty="0"/>
              <a:t> </a:t>
            </a:r>
            <a:r>
              <a:rPr spc="-5" dirty="0"/>
              <a:t>angle</a:t>
            </a:r>
            <a:r>
              <a:rPr dirty="0"/>
              <a:t> of</a:t>
            </a:r>
            <a:r>
              <a:rPr spc="10" dirty="0"/>
              <a:t> </a:t>
            </a:r>
            <a:r>
              <a:rPr spc="-5" dirty="0"/>
              <a:t>arrival</a:t>
            </a:r>
            <a:r>
              <a:rPr dirty="0"/>
              <a:t> at</a:t>
            </a:r>
            <a:r>
              <a:rPr spc="15" dirty="0"/>
              <a:t> </a:t>
            </a:r>
            <a:r>
              <a:rPr spc="-5" dirty="0"/>
              <a:t>real</a:t>
            </a:r>
            <a:r>
              <a:rPr spc="15" dirty="0"/>
              <a:t> </a:t>
            </a:r>
            <a:r>
              <a:rPr spc="-5" dirty="0"/>
              <a:t>open-loop </a:t>
            </a:r>
            <a:r>
              <a:rPr spc="-15" dirty="0"/>
              <a:t>zero </a:t>
            </a:r>
            <a:r>
              <a:rPr spc="-43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-5" dirty="0"/>
              <a:t>always</a:t>
            </a:r>
            <a:r>
              <a:rPr dirty="0"/>
              <a:t> </a:t>
            </a:r>
            <a:r>
              <a:rPr spc="-5" dirty="0"/>
              <a:t>0</a:t>
            </a:r>
            <a:r>
              <a:rPr spc="5" dirty="0"/>
              <a:t> </a:t>
            </a:r>
            <a:r>
              <a:rPr dirty="0"/>
              <a:t>or</a:t>
            </a:r>
            <a:r>
              <a:rPr spc="-120" dirty="0"/>
              <a:t> </a:t>
            </a:r>
            <a:r>
              <a:rPr sz="1650" spc="-285" dirty="0">
                <a:latin typeface="Cambria"/>
                <a:cs typeface="Cambria"/>
              </a:rPr>
              <a:t>p</a:t>
            </a:r>
            <a:r>
              <a:rPr spc="-285" dirty="0"/>
              <a:t>.</a:t>
            </a:r>
            <a:endParaRPr sz="1650">
              <a:latin typeface="Cambria"/>
              <a:cs typeface="Cambria"/>
            </a:endParaRPr>
          </a:p>
          <a:p>
            <a:pPr marL="15875" marR="238125">
              <a:lnSpc>
                <a:spcPts val="1920"/>
              </a:lnSpc>
              <a:spcBef>
                <a:spcPts val="156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Rule</a:t>
            </a:r>
            <a:r>
              <a:rPr u="heavy" spc="-1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8: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points</a:t>
            </a:r>
            <a:r>
              <a:rPr spc="5" dirty="0"/>
              <a:t> </a:t>
            </a:r>
            <a:r>
              <a:rPr dirty="0"/>
              <a:t>at</a:t>
            </a:r>
            <a:r>
              <a:rPr spc="10" dirty="0"/>
              <a:t> </a:t>
            </a:r>
            <a:r>
              <a:rPr spc="-5" dirty="0"/>
              <a:t>which branches</a:t>
            </a:r>
            <a:r>
              <a:rPr spc="5" dirty="0"/>
              <a:t> </a:t>
            </a:r>
            <a:r>
              <a:rPr spc="-5" dirty="0"/>
              <a:t>cross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imaginary</a:t>
            </a:r>
            <a:r>
              <a:rPr spc="5" dirty="0"/>
              <a:t> </a:t>
            </a:r>
            <a:r>
              <a:rPr dirty="0"/>
              <a:t>axis</a:t>
            </a:r>
            <a:r>
              <a:rPr spc="-10" dirty="0"/>
              <a:t> </a:t>
            </a:r>
            <a:r>
              <a:rPr spc="-5" dirty="0"/>
              <a:t>can</a:t>
            </a:r>
            <a:r>
              <a:rPr spc="10" dirty="0"/>
              <a:t> </a:t>
            </a:r>
            <a:r>
              <a:rPr dirty="0"/>
              <a:t>be</a:t>
            </a:r>
            <a:r>
              <a:rPr spc="-5" dirty="0"/>
              <a:t> determined</a:t>
            </a:r>
            <a:r>
              <a:rPr spc="45" dirty="0"/>
              <a:t> </a:t>
            </a:r>
            <a:r>
              <a:rPr dirty="0"/>
              <a:t>by </a:t>
            </a:r>
            <a:r>
              <a:rPr spc="-430" dirty="0"/>
              <a:t> </a:t>
            </a:r>
            <a:r>
              <a:rPr spc="-5" dirty="0"/>
              <a:t>letting</a:t>
            </a:r>
            <a:r>
              <a:rPr spc="5" dirty="0"/>
              <a:t> </a:t>
            </a:r>
            <a:r>
              <a:rPr spc="-60" dirty="0"/>
              <a:t>s=j</a:t>
            </a:r>
            <a:r>
              <a:rPr sz="1650" spc="-60" dirty="0">
                <a:latin typeface="Cambria"/>
                <a:cs typeface="Cambria"/>
              </a:rPr>
              <a:t>w</a:t>
            </a:r>
            <a:r>
              <a:rPr spc="-60" dirty="0"/>
              <a:t>in</a:t>
            </a:r>
            <a:r>
              <a:rPr spc="-2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characteristic</a:t>
            </a:r>
            <a:r>
              <a:rPr dirty="0"/>
              <a:t> </a:t>
            </a:r>
            <a:r>
              <a:rPr spc="-5" dirty="0"/>
              <a:t>equation.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6496" y="776682"/>
            <a:ext cx="232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Dominant</a:t>
            </a:r>
            <a:r>
              <a:rPr spc="-80" dirty="0"/>
              <a:t> </a:t>
            </a:r>
            <a:r>
              <a:rPr dirty="0"/>
              <a:t>Poles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5583" y="1314686"/>
            <a:ext cx="801370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7114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“slowest poles”</a:t>
            </a:r>
            <a:r>
              <a:rPr sz="1600" i="1" dirty="0">
                <a:latin typeface="Arial"/>
                <a:cs typeface="Arial"/>
              </a:rPr>
              <a:t> of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dirty="0">
                <a:latin typeface="Arial"/>
                <a:cs typeface="Arial"/>
              </a:rPr>
              <a:t>system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(those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closest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imaginary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axis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</a:t>
            </a:r>
            <a:r>
              <a:rPr sz="1600" i="1" spc="-5" dirty="0">
                <a:latin typeface="Arial"/>
                <a:cs typeface="Arial"/>
              </a:rPr>
              <a:t> 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s-plane)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give</a:t>
            </a:r>
            <a:r>
              <a:rPr sz="1600" i="1" spc="-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rise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longest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lasting </a:t>
            </a:r>
            <a:r>
              <a:rPr sz="1600" i="1" spc="-10" dirty="0">
                <a:latin typeface="Arial"/>
                <a:cs typeface="Arial"/>
              </a:rPr>
              <a:t>terms</a:t>
            </a:r>
            <a:r>
              <a:rPr sz="1600" i="1" spc="5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i="1" spc="-5" dirty="0">
                <a:latin typeface="Arial"/>
                <a:cs typeface="Arial"/>
              </a:rPr>
              <a:t>If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 </a:t>
            </a:r>
            <a:r>
              <a:rPr sz="1600" i="1" dirty="0">
                <a:latin typeface="Arial"/>
                <a:cs typeface="Arial"/>
              </a:rPr>
              <a:t>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set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are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very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slow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compared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others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transfer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function,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then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they</a:t>
            </a:r>
            <a:r>
              <a:rPr sz="1600" i="1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generally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dominate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transient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response and</a:t>
            </a:r>
            <a:r>
              <a:rPr sz="1600" i="1" spc="2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are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referred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to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as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the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“Dominant 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Poles”.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583" y="2777761"/>
            <a:ext cx="8724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Example: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9695" y="2755392"/>
            <a:ext cx="3492312" cy="5791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248" y="3523488"/>
            <a:ext cx="9020555" cy="37917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18298" y="2637521"/>
            <a:ext cx="3037205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The step response appears </a:t>
            </a:r>
            <a:r>
              <a:rPr sz="1600" i="1" dirty="0">
                <a:latin typeface="Arial"/>
                <a:cs typeface="Arial"/>
              </a:rPr>
              <a:t>like </a:t>
            </a:r>
            <a:r>
              <a:rPr sz="1600" i="1" spc="-5" dirty="0">
                <a:latin typeface="Arial"/>
                <a:cs typeface="Arial"/>
              </a:rPr>
              <a:t>a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first order system response </a:t>
            </a:r>
            <a:r>
              <a:rPr sz="1600" i="1" dirty="0">
                <a:latin typeface="Arial"/>
                <a:cs typeface="Arial"/>
              </a:rPr>
              <a:t>since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5" dirty="0">
                <a:latin typeface="Arial"/>
                <a:cs typeface="Arial"/>
              </a:rPr>
              <a:t>pole </a:t>
            </a:r>
            <a:r>
              <a:rPr sz="1600" i="1" dirty="0">
                <a:latin typeface="Arial"/>
                <a:cs typeface="Arial"/>
              </a:rPr>
              <a:t>at </a:t>
            </a:r>
            <a:r>
              <a:rPr sz="1600" i="1" spc="-5" dirty="0">
                <a:latin typeface="Arial"/>
                <a:cs typeface="Arial"/>
              </a:rPr>
              <a:t>s=-0.6 is </a:t>
            </a:r>
            <a:r>
              <a:rPr sz="1600" i="1" spc="-10" dirty="0">
                <a:latin typeface="Arial"/>
                <a:cs typeface="Arial"/>
              </a:rPr>
              <a:t>the </a:t>
            </a:r>
            <a:r>
              <a:rPr sz="1600" i="1" spc="-5" dirty="0">
                <a:latin typeface="Arial"/>
                <a:cs typeface="Arial"/>
              </a:rPr>
              <a:t>dominant </a:t>
            </a:r>
            <a:r>
              <a:rPr sz="1600" i="1" spc="-4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pole.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293" y="787397"/>
            <a:ext cx="4844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Complex-Differentiation</a:t>
            </a:r>
            <a:r>
              <a:rPr spc="-70" dirty="0"/>
              <a:t> </a:t>
            </a:r>
            <a:r>
              <a:rPr spc="-5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8636" y="1474759"/>
            <a:ext cx="36182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f(t)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 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transformable,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1876" y="3532153"/>
            <a:ext cx="1038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In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general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677" y="4766567"/>
            <a:ext cx="974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4892039"/>
            <a:ext cx="2621280" cy="5196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2800" y="1923288"/>
            <a:ext cx="2429255" cy="6294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0147" y="2863596"/>
            <a:ext cx="2444496" cy="6278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57727" y="3686555"/>
            <a:ext cx="3061017" cy="59131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592324" y="5135138"/>
            <a:ext cx="6274435" cy="1696720"/>
            <a:chOff x="2592324" y="5135138"/>
            <a:chExt cx="6274435" cy="16967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2324" y="5631180"/>
              <a:ext cx="4789931" cy="5993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7681" y="5160270"/>
              <a:ext cx="577733" cy="2810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7521" y="5135138"/>
              <a:ext cx="504466" cy="2803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7538" y="5237463"/>
              <a:ext cx="1588657" cy="6419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0856" y="6186865"/>
              <a:ext cx="314003" cy="20049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97956" y="6329130"/>
              <a:ext cx="85090" cy="17780"/>
            </a:xfrm>
            <a:custGeom>
              <a:avLst/>
              <a:gdLst/>
              <a:ahLst/>
              <a:cxnLst/>
              <a:rect l="l" t="t" r="r" b="b"/>
              <a:pathLst>
                <a:path w="85090" h="17779">
                  <a:moveTo>
                    <a:pt x="1600" y="17522"/>
                  </a:moveTo>
                  <a:lnTo>
                    <a:pt x="1416" y="17522"/>
                  </a:lnTo>
                  <a:lnTo>
                    <a:pt x="742" y="17522"/>
                  </a:lnTo>
                  <a:lnTo>
                    <a:pt x="498" y="17522"/>
                  </a:lnTo>
                  <a:lnTo>
                    <a:pt x="254" y="17522"/>
                  </a:lnTo>
                  <a:lnTo>
                    <a:pt x="0" y="17706"/>
                  </a:lnTo>
                  <a:lnTo>
                    <a:pt x="134" y="17522"/>
                  </a:lnTo>
                  <a:lnTo>
                    <a:pt x="268" y="17338"/>
                  </a:lnTo>
                  <a:lnTo>
                    <a:pt x="635" y="16847"/>
                  </a:lnTo>
                  <a:lnTo>
                    <a:pt x="1304" y="16419"/>
                  </a:lnTo>
                  <a:lnTo>
                    <a:pt x="1972" y="15991"/>
                  </a:lnTo>
                  <a:lnTo>
                    <a:pt x="2955" y="15430"/>
                  </a:lnTo>
                  <a:lnTo>
                    <a:pt x="4144" y="14952"/>
                  </a:lnTo>
                  <a:lnTo>
                    <a:pt x="5334" y="14475"/>
                  </a:lnTo>
                  <a:lnTo>
                    <a:pt x="6825" y="13975"/>
                  </a:lnTo>
                  <a:lnTo>
                    <a:pt x="8440" y="13554"/>
                  </a:lnTo>
                  <a:lnTo>
                    <a:pt x="10055" y="13132"/>
                  </a:lnTo>
                  <a:lnTo>
                    <a:pt x="11915" y="12748"/>
                  </a:lnTo>
                  <a:lnTo>
                    <a:pt x="13836" y="12426"/>
                  </a:lnTo>
                  <a:lnTo>
                    <a:pt x="15757" y="12105"/>
                  </a:lnTo>
                  <a:lnTo>
                    <a:pt x="18036" y="12027"/>
                  </a:lnTo>
                  <a:lnTo>
                    <a:pt x="19966" y="11626"/>
                  </a:lnTo>
                  <a:lnTo>
                    <a:pt x="21898" y="11226"/>
                  </a:lnTo>
                  <a:lnTo>
                    <a:pt x="23631" y="10579"/>
                  </a:lnTo>
                  <a:lnTo>
                    <a:pt x="25424" y="10023"/>
                  </a:lnTo>
                  <a:lnTo>
                    <a:pt x="27215" y="9468"/>
                  </a:lnTo>
                  <a:lnTo>
                    <a:pt x="28933" y="8830"/>
                  </a:lnTo>
                  <a:lnTo>
                    <a:pt x="30717" y="8291"/>
                  </a:lnTo>
                  <a:lnTo>
                    <a:pt x="45701" y="5286"/>
                  </a:lnTo>
                  <a:lnTo>
                    <a:pt x="47711" y="4903"/>
                  </a:lnTo>
                  <a:lnTo>
                    <a:pt x="49723" y="4521"/>
                  </a:lnTo>
                  <a:lnTo>
                    <a:pt x="51782" y="3898"/>
                  </a:lnTo>
                  <a:lnTo>
                    <a:pt x="53860" y="3364"/>
                  </a:lnTo>
                  <a:lnTo>
                    <a:pt x="55937" y="2828"/>
                  </a:lnTo>
                  <a:lnTo>
                    <a:pt x="58053" y="2213"/>
                  </a:lnTo>
                  <a:lnTo>
                    <a:pt x="60178" y="1693"/>
                  </a:lnTo>
                  <a:lnTo>
                    <a:pt x="62303" y="1172"/>
                  </a:lnTo>
                  <a:lnTo>
                    <a:pt x="64456" y="481"/>
                  </a:lnTo>
                  <a:lnTo>
                    <a:pt x="66611" y="241"/>
                  </a:lnTo>
                  <a:lnTo>
                    <a:pt x="68766" y="0"/>
                  </a:lnTo>
                  <a:lnTo>
                    <a:pt x="70939" y="123"/>
                  </a:lnTo>
                  <a:lnTo>
                    <a:pt x="73110" y="247"/>
                  </a:lnTo>
                  <a:lnTo>
                    <a:pt x="75282" y="370"/>
                  </a:lnTo>
                  <a:lnTo>
                    <a:pt x="77646" y="697"/>
                  </a:lnTo>
                  <a:lnTo>
                    <a:pt x="79640" y="982"/>
                  </a:lnTo>
                  <a:lnTo>
                    <a:pt x="81634" y="1266"/>
                  </a:lnTo>
                  <a:lnTo>
                    <a:pt x="84170" y="1794"/>
                  </a:lnTo>
                  <a:lnTo>
                    <a:pt x="85075" y="1956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7414" y="6372300"/>
              <a:ext cx="32384" cy="6985"/>
            </a:xfrm>
            <a:custGeom>
              <a:avLst/>
              <a:gdLst/>
              <a:ahLst/>
              <a:cxnLst/>
              <a:rect l="l" t="t" r="r" b="b"/>
              <a:pathLst>
                <a:path w="32384" h="6985">
                  <a:moveTo>
                    <a:pt x="1601" y="6782"/>
                  </a:moveTo>
                  <a:lnTo>
                    <a:pt x="1417" y="6598"/>
                  </a:lnTo>
                  <a:lnTo>
                    <a:pt x="743" y="6107"/>
                  </a:lnTo>
                  <a:lnTo>
                    <a:pt x="498" y="5679"/>
                  </a:lnTo>
                  <a:lnTo>
                    <a:pt x="254" y="5251"/>
                  </a:lnTo>
                  <a:lnTo>
                    <a:pt x="0" y="4690"/>
                  </a:lnTo>
                  <a:lnTo>
                    <a:pt x="134" y="4212"/>
                  </a:lnTo>
                  <a:lnTo>
                    <a:pt x="19967" y="120"/>
                  </a:lnTo>
                  <a:lnTo>
                    <a:pt x="22082" y="59"/>
                  </a:lnTo>
                  <a:lnTo>
                    <a:pt x="24490" y="35"/>
                  </a:lnTo>
                  <a:lnTo>
                    <a:pt x="26527" y="17"/>
                  </a:lnTo>
                  <a:lnTo>
                    <a:pt x="28563" y="0"/>
                  </a:lnTo>
                  <a:lnTo>
                    <a:pt x="31242" y="14"/>
                  </a:lnTo>
                  <a:lnTo>
                    <a:pt x="32184" y="13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5682" y="6430074"/>
              <a:ext cx="744901" cy="401406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74485" y="4777649"/>
            <a:ext cx="162276" cy="17114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6921990" y="4770440"/>
            <a:ext cx="90170" cy="266065"/>
          </a:xfrm>
          <a:custGeom>
            <a:avLst/>
            <a:gdLst/>
            <a:ahLst/>
            <a:cxnLst/>
            <a:rect l="l" t="t" r="r" b="b"/>
            <a:pathLst>
              <a:path w="90170" h="266064">
                <a:moveTo>
                  <a:pt x="78137" y="6575"/>
                </a:moveTo>
                <a:lnTo>
                  <a:pt x="78137" y="6575"/>
                </a:lnTo>
                <a:lnTo>
                  <a:pt x="78137" y="2182"/>
                </a:lnTo>
                <a:lnTo>
                  <a:pt x="78320" y="1611"/>
                </a:lnTo>
                <a:lnTo>
                  <a:pt x="78137" y="1141"/>
                </a:lnTo>
                <a:lnTo>
                  <a:pt x="77953" y="670"/>
                </a:lnTo>
                <a:lnTo>
                  <a:pt x="77462" y="161"/>
                </a:lnTo>
                <a:lnTo>
                  <a:pt x="77034" y="81"/>
                </a:lnTo>
                <a:lnTo>
                  <a:pt x="76605" y="0"/>
                </a:lnTo>
                <a:lnTo>
                  <a:pt x="76228" y="343"/>
                </a:lnTo>
                <a:lnTo>
                  <a:pt x="75567" y="654"/>
                </a:lnTo>
                <a:lnTo>
                  <a:pt x="74906" y="966"/>
                </a:lnTo>
                <a:lnTo>
                  <a:pt x="70471" y="4484"/>
                </a:lnTo>
                <a:lnTo>
                  <a:pt x="69672" y="5545"/>
                </a:lnTo>
                <a:lnTo>
                  <a:pt x="69093" y="6854"/>
                </a:lnTo>
                <a:lnTo>
                  <a:pt x="68272" y="8313"/>
                </a:lnTo>
                <a:lnTo>
                  <a:pt x="67450" y="9772"/>
                </a:lnTo>
                <a:lnTo>
                  <a:pt x="66602" y="11462"/>
                </a:lnTo>
                <a:lnTo>
                  <a:pt x="65541" y="13240"/>
                </a:lnTo>
                <a:lnTo>
                  <a:pt x="64480" y="15018"/>
                </a:lnTo>
                <a:lnTo>
                  <a:pt x="63090" y="16978"/>
                </a:lnTo>
                <a:lnTo>
                  <a:pt x="61907" y="18981"/>
                </a:lnTo>
                <a:lnTo>
                  <a:pt x="60722" y="20983"/>
                </a:lnTo>
                <a:lnTo>
                  <a:pt x="59666" y="23114"/>
                </a:lnTo>
                <a:lnTo>
                  <a:pt x="58438" y="25256"/>
                </a:lnTo>
                <a:lnTo>
                  <a:pt x="57210" y="27398"/>
                </a:lnTo>
                <a:lnTo>
                  <a:pt x="55947" y="29434"/>
                </a:lnTo>
                <a:lnTo>
                  <a:pt x="54538" y="31833"/>
                </a:lnTo>
                <a:lnTo>
                  <a:pt x="53130" y="34232"/>
                </a:lnTo>
                <a:lnTo>
                  <a:pt x="51613" y="36979"/>
                </a:lnTo>
                <a:lnTo>
                  <a:pt x="49985" y="39649"/>
                </a:lnTo>
                <a:lnTo>
                  <a:pt x="48358" y="42320"/>
                </a:lnTo>
                <a:lnTo>
                  <a:pt x="46603" y="44955"/>
                </a:lnTo>
                <a:lnTo>
                  <a:pt x="44776" y="47858"/>
                </a:lnTo>
                <a:lnTo>
                  <a:pt x="42948" y="50763"/>
                </a:lnTo>
                <a:lnTo>
                  <a:pt x="40821" y="53812"/>
                </a:lnTo>
                <a:lnTo>
                  <a:pt x="39020" y="57074"/>
                </a:lnTo>
                <a:lnTo>
                  <a:pt x="37220" y="60336"/>
                </a:lnTo>
                <a:lnTo>
                  <a:pt x="35637" y="63993"/>
                </a:lnTo>
                <a:lnTo>
                  <a:pt x="33972" y="67431"/>
                </a:lnTo>
                <a:lnTo>
                  <a:pt x="32307" y="70869"/>
                </a:lnTo>
                <a:lnTo>
                  <a:pt x="30713" y="74209"/>
                </a:lnTo>
                <a:lnTo>
                  <a:pt x="29032" y="77701"/>
                </a:lnTo>
                <a:lnTo>
                  <a:pt x="27350" y="81194"/>
                </a:lnTo>
                <a:lnTo>
                  <a:pt x="25470" y="84726"/>
                </a:lnTo>
                <a:lnTo>
                  <a:pt x="23883" y="88387"/>
                </a:lnTo>
                <a:lnTo>
                  <a:pt x="22295" y="92049"/>
                </a:lnTo>
                <a:lnTo>
                  <a:pt x="20960" y="95811"/>
                </a:lnTo>
                <a:lnTo>
                  <a:pt x="19505" y="99669"/>
                </a:lnTo>
                <a:lnTo>
                  <a:pt x="18050" y="103528"/>
                </a:lnTo>
                <a:lnTo>
                  <a:pt x="16479" y="107685"/>
                </a:lnTo>
                <a:lnTo>
                  <a:pt x="15154" y="111537"/>
                </a:lnTo>
                <a:lnTo>
                  <a:pt x="13830" y="115390"/>
                </a:lnTo>
                <a:lnTo>
                  <a:pt x="12775" y="119037"/>
                </a:lnTo>
                <a:lnTo>
                  <a:pt x="11557" y="122783"/>
                </a:lnTo>
                <a:lnTo>
                  <a:pt x="10338" y="126529"/>
                </a:lnTo>
                <a:lnTo>
                  <a:pt x="8987" y="130220"/>
                </a:lnTo>
                <a:lnTo>
                  <a:pt x="7846" y="134011"/>
                </a:lnTo>
                <a:lnTo>
                  <a:pt x="2389" y="156332"/>
                </a:lnTo>
                <a:lnTo>
                  <a:pt x="1751" y="159935"/>
                </a:lnTo>
                <a:lnTo>
                  <a:pt x="1270" y="163665"/>
                </a:lnTo>
                <a:lnTo>
                  <a:pt x="875" y="167149"/>
                </a:lnTo>
                <a:lnTo>
                  <a:pt x="481" y="170634"/>
                </a:lnTo>
                <a:lnTo>
                  <a:pt x="43" y="173854"/>
                </a:lnTo>
                <a:lnTo>
                  <a:pt x="21" y="177237"/>
                </a:lnTo>
                <a:lnTo>
                  <a:pt x="0" y="180621"/>
                </a:lnTo>
                <a:lnTo>
                  <a:pt x="393" y="184141"/>
                </a:lnTo>
                <a:lnTo>
                  <a:pt x="744" y="187450"/>
                </a:lnTo>
                <a:lnTo>
                  <a:pt x="1097" y="190759"/>
                </a:lnTo>
                <a:lnTo>
                  <a:pt x="1471" y="194015"/>
                </a:lnTo>
                <a:lnTo>
                  <a:pt x="2134" y="197093"/>
                </a:lnTo>
                <a:lnTo>
                  <a:pt x="2797" y="200169"/>
                </a:lnTo>
                <a:lnTo>
                  <a:pt x="8573" y="215027"/>
                </a:lnTo>
                <a:lnTo>
                  <a:pt x="10037" y="218016"/>
                </a:lnTo>
                <a:lnTo>
                  <a:pt x="11726" y="220996"/>
                </a:lnTo>
                <a:lnTo>
                  <a:pt x="13503" y="223843"/>
                </a:lnTo>
                <a:lnTo>
                  <a:pt x="15281" y="226691"/>
                </a:lnTo>
                <a:lnTo>
                  <a:pt x="17238" y="229452"/>
                </a:lnTo>
                <a:lnTo>
                  <a:pt x="19238" y="232113"/>
                </a:lnTo>
                <a:lnTo>
                  <a:pt x="21237" y="234773"/>
                </a:lnTo>
                <a:lnTo>
                  <a:pt x="46034" y="254034"/>
                </a:lnTo>
                <a:lnTo>
                  <a:pt x="49180" y="255358"/>
                </a:lnTo>
                <a:lnTo>
                  <a:pt x="52327" y="256682"/>
                </a:lnTo>
                <a:lnTo>
                  <a:pt x="55445" y="258057"/>
                </a:lnTo>
                <a:lnTo>
                  <a:pt x="58756" y="259214"/>
                </a:lnTo>
                <a:lnTo>
                  <a:pt x="80143" y="264474"/>
                </a:lnTo>
                <a:lnTo>
                  <a:pt x="83597" y="265062"/>
                </a:lnTo>
                <a:lnTo>
                  <a:pt x="88159" y="265599"/>
                </a:lnTo>
                <a:lnTo>
                  <a:pt x="89762" y="265824"/>
                </a:lnTo>
              </a:path>
            </a:pathLst>
          </a:custGeom>
          <a:ln w="19050">
            <a:solidFill>
              <a:srgbClr val="004D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7301751" y="4715417"/>
            <a:ext cx="300355" cy="285750"/>
            <a:chOff x="7301751" y="4715417"/>
            <a:chExt cx="300355" cy="285750"/>
          </a:xfrm>
        </p:grpSpPr>
        <p:sp>
          <p:nvSpPr>
            <p:cNvPr id="22" name="object 22"/>
            <p:cNvSpPr/>
            <p:nvPr/>
          </p:nvSpPr>
          <p:spPr>
            <a:xfrm>
              <a:off x="7311276" y="4746866"/>
              <a:ext cx="85725" cy="244475"/>
            </a:xfrm>
            <a:custGeom>
              <a:avLst/>
              <a:gdLst/>
              <a:ahLst/>
              <a:cxnLst/>
              <a:rect l="l" t="t" r="r" b="b"/>
              <a:pathLst>
                <a:path w="85725" h="244475">
                  <a:moveTo>
                    <a:pt x="183" y="4205"/>
                  </a:moveTo>
                  <a:lnTo>
                    <a:pt x="183" y="4021"/>
                  </a:lnTo>
                  <a:lnTo>
                    <a:pt x="0" y="3531"/>
                  </a:lnTo>
                  <a:lnTo>
                    <a:pt x="183" y="3102"/>
                  </a:lnTo>
                  <a:lnTo>
                    <a:pt x="367" y="2674"/>
                  </a:lnTo>
                  <a:lnTo>
                    <a:pt x="674" y="2113"/>
                  </a:lnTo>
                  <a:lnTo>
                    <a:pt x="1285" y="1636"/>
                  </a:lnTo>
                  <a:lnTo>
                    <a:pt x="1898" y="1158"/>
                  </a:lnTo>
                  <a:lnTo>
                    <a:pt x="2765" y="474"/>
                  </a:lnTo>
                  <a:lnTo>
                    <a:pt x="3855" y="237"/>
                  </a:lnTo>
                  <a:lnTo>
                    <a:pt x="4945" y="0"/>
                  </a:lnTo>
                  <a:lnTo>
                    <a:pt x="6312" y="105"/>
                  </a:lnTo>
                  <a:lnTo>
                    <a:pt x="7824" y="212"/>
                  </a:lnTo>
                  <a:lnTo>
                    <a:pt x="9334" y="318"/>
                  </a:lnTo>
                  <a:lnTo>
                    <a:pt x="11271" y="433"/>
                  </a:lnTo>
                  <a:lnTo>
                    <a:pt x="12919" y="878"/>
                  </a:lnTo>
                  <a:lnTo>
                    <a:pt x="14568" y="1323"/>
                  </a:lnTo>
                  <a:lnTo>
                    <a:pt x="16092" y="2158"/>
                  </a:lnTo>
                  <a:lnTo>
                    <a:pt x="17713" y="2880"/>
                  </a:lnTo>
                  <a:lnTo>
                    <a:pt x="19333" y="3601"/>
                  </a:lnTo>
                  <a:lnTo>
                    <a:pt x="20944" y="4287"/>
                  </a:lnTo>
                  <a:lnTo>
                    <a:pt x="22642" y="5208"/>
                  </a:lnTo>
                  <a:lnTo>
                    <a:pt x="24341" y="6129"/>
                  </a:lnTo>
                  <a:lnTo>
                    <a:pt x="26272" y="7175"/>
                  </a:lnTo>
                  <a:lnTo>
                    <a:pt x="27906" y="8407"/>
                  </a:lnTo>
                  <a:lnTo>
                    <a:pt x="29538" y="9639"/>
                  </a:lnTo>
                  <a:lnTo>
                    <a:pt x="30934" y="11055"/>
                  </a:lnTo>
                  <a:lnTo>
                    <a:pt x="32439" y="12600"/>
                  </a:lnTo>
                  <a:lnTo>
                    <a:pt x="33945" y="14146"/>
                  </a:lnTo>
                  <a:lnTo>
                    <a:pt x="35387" y="15873"/>
                  </a:lnTo>
                  <a:lnTo>
                    <a:pt x="36942" y="17680"/>
                  </a:lnTo>
                  <a:lnTo>
                    <a:pt x="38496" y="19487"/>
                  </a:lnTo>
                  <a:lnTo>
                    <a:pt x="40084" y="21444"/>
                  </a:lnTo>
                  <a:lnTo>
                    <a:pt x="41765" y="23442"/>
                  </a:lnTo>
                  <a:lnTo>
                    <a:pt x="43447" y="25441"/>
                  </a:lnTo>
                  <a:lnTo>
                    <a:pt x="45205" y="27548"/>
                  </a:lnTo>
                  <a:lnTo>
                    <a:pt x="47032" y="29669"/>
                  </a:lnTo>
                  <a:lnTo>
                    <a:pt x="48859" y="31791"/>
                  </a:lnTo>
                  <a:lnTo>
                    <a:pt x="50954" y="33982"/>
                  </a:lnTo>
                  <a:lnTo>
                    <a:pt x="52727" y="36172"/>
                  </a:lnTo>
                  <a:lnTo>
                    <a:pt x="54500" y="38362"/>
                  </a:lnTo>
                  <a:lnTo>
                    <a:pt x="56040" y="40590"/>
                  </a:lnTo>
                  <a:lnTo>
                    <a:pt x="57669" y="42810"/>
                  </a:lnTo>
                  <a:lnTo>
                    <a:pt x="59297" y="45030"/>
                  </a:lnTo>
                  <a:lnTo>
                    <a:pt x="60849" y="47082"/>
                  </a:lnTo>
                  <a:lnTo>
                    <a:pt x="62496" y="49490"/>
                  </a:lnTo>
                  <a:lnTo>
                    <a:pt x="64143" y="51899"/>
                  </a:lnTo>
                  <a:lnTo>
                    <a:pt x="65988" y="54616"/>
                  </a:lnTo>
                  <a:lnTo>
                    <a:pt x="67548" y="57261"/>
                  </a:lnTo>
                  <a:lnTo>
                    <a:pt x="69108" y="59905"/>
                  </a:lnTo>
                  <a:lnTo>
                    <a:pt x="70419" y="62493"/>
                  </a:lnTo>
                  <a:lnTo>
                    <a:pt x="71854" y="65358"/>
                  </a:lnTo>
                  <a:lnTo>
                    <a:pt x="73289" y="68222"/>
                  </a:lnTo>
                  <a:lnTo>
                    <a:pt x="74845" y="71225"/>
                  </a:lnTo>
                  <a:lnTo>
                    <a:pt x="76157" y="74448"/>
                  </a:lnTo>
                  <a:lnTo>
                    <a:pt x="77469" y="77670"/>
                  </a:lnTo>
                  <a:lnTo>
                    <a:pt x="82325" y="95981"/>
                  </a:lnTo>
                  <a:lnTo>
                    <a:pt x="83036" y="99878"/>
                  </a:lnTo>
                  <a:lnTo>
                    <a:pt x="83562" y="103952"/>
                  </a:lnTo>
                  <a:lnTo>
                    <a:pt x="83994" y="108075"/>
                  </a:lnTo>
                  <a:lnTo>
                    <a:pt x="84425" y="112199"/>
                  </a:lnTo>
                  <a:lnTo>
                    <a:pt x="84696" y="116452"/>
                  </a:lnTo>
                  <a:lnTo>
                    <a:pt x="84914" y="120723"/>
                  </a:lnTo>
                  <a:lnTo>
                    <a:pt x="85133" y="124994"/>
                  </a:lnTo>
                  <a:lnTo>
                    <a:pt x="85231" y="129348"/>
                  </a:lnTo>
                  <a:lnTo>
                    <a:pt x="85305" y="133701"/>
                  </a:lnTo>
                  <a:lnTo>
                    <a:pt x="85380" y="138055"/>
                  </a:lnTo>
                  <a:lnTo>
                    <a:pt x="85558" y="142455"/>
                  </a:lnTo>
                  <a:lnTo>
                    <a:pt x="85365" y="146845"/>
                  </a:lnTo>
                  <a:lnTo>
                    <a:pt x="85171" y="151235"/>
                  </a:lnTo>
                  <a:lnTo>
                    <a:pt x="84624" y="155829"/>
                  </a:lnTo>
                  <a:lnTo>
                    <a:pt x="84145" y="160042"/>
                  </a:lnTo>
                  <a:lnTo>
                    <a:pt x="83666" y="164255"/>
                  </a:lnTo>
                  <a:lnTo>
                    <a:pt x="83033" y="168164"/>
                  </a:lnTo>
                  <a:lnTo>
                    <a:pt x="82494" y="172125"/>
                  </a:lnTo>
                  <a:lnTo>
                    <a:pt x="81953" y="176084"/>
                  </a:lnTo>
                  <a:lnTo>
                    <a:pt x="81569" y="180090"/>
                  </a:lnTo>
                  <a:lnTo>
                    <a:pt x="80906" y="183801"/>
                  </a:lnTo>
                  <a:lnTo>
                    <a:pt x="80244" y="187513"/>
                  </a:lnTo>
                  <a:lnTo>
                    <a:pt x="79314" y="191069"/>
                  </a:lnTo>
                  <a:lnTo>
                    <a:pt x="78520" y="194393"/>
                  </a:lnTo>
                  <a:lnTo>
                    <a:pt x="77724" y="197716"/>
                  </a:lnTo>
                  <a:lnTo>
                    <a:pt x="76864" y="200811"/>
                  </a:lnTo>
                  <a:lnTo>
                    <a:pt x="76137" y="203744"/>
                  </a:lnTo>
                  <a:lnTo>
                    <a:pt x="75411" y="206676"/>
                  </a:lnTo>
                  <a:lnTo>
                    <a:pt x="74915" y="209381"/>
                  </a:lnTo>
                  <a:lnTo>
                    <a:pt x="74163" y="211987"/>
                  </a:lnTo>
                  <a:lnTo>
                    <a:pt x="73411" y="214593"/>
                  </a:lnTo>
                  <a:lnTo>
                    <a:pt x="72447" y="217011"/>
                  </a:lnTo>
                  <a:lnTo>
                    <a:pt x="71626" y="219378"/>
                  </a:lnTo>
                  <a:lnTo>
                    <a:pt x="70805" y="221745"/>
                  </a:lnTo>
                  <a:lnTo>
                    <a:pt x="69954" y="223976"/>
                  </a:lnTo>
                  <a:lnTo>
                    <a:pt x="69239" y="226189"/>
                  </a:lnTo>
                  <a:lnTo>
                    <a:pt x="66352" y="237229"/>
                  </a:lnTo>
                  <a:lnTo>
                    <a:pt x="65989" y="238952"/>
                  </a:lnTo>
                  <a:lnTo>
                    <a:pt x="65627" y="240674"/>
                  </a:lnTo>
                  <a:lnTo>
                    <a:pt x="65369" y="242130"/>
                  </a:lnTo>
                  <a:lnTo>
                    <a:pt x="65158" y="242991"/>
                  </a:lnTo>
                  <a:lnTo>
                    <a:pt x="64946" y="243851"/>
                  </a:lnTo>
                  <a:lnTo>
                    <a:pt x="64822" y="244197"/>
                  </a:lnTo>
                  <a:lnTo>
                    <a:pt x="64623" y="244026"/>
                  </a:lnTo>
                  <a:lnTo>
                    <a:pt x="64403" y="243207"/>
                  </a:lnTo>
                  <a:lnTo>
                    <a:pt x="64560" y="242480"/>
                  </a:lnTo>
                  <a:lnTo>
                    <a:pt x="64716" y="241753"/>
                  </a:lnTo>
                  <a:lnTo>
                    <a:pt x="65220" y="240858"/>
                  </a:lnTo>
                  <a:lnTo>
                    <a:pt x="65663" y="239750"/>
                  </a:lnTo>
                  <a:lnTo>
                    <a:pt x="66106" y="238642"/>
                  </a:lnTo>
                  <a:lnTo>
                    <a:pt x="66702" y="237310"/>
                  </a:lnTo>
                  <a:lnTo>
                    <a:pt x="67212" y="235832"/>
                  </a:lnTo>
                  <a:lnTo>
                    <a:pt x="67723" y="234354"/>
                  </a:lnTo>
                  <a:lnTo>
                    <a:pt x="68264" y="232662"/>
                  </a:lnTo>
                  <a:lnTo>
                    <a:pt x="68721" y="230883"/>
                  </a:lnTo>
                  <a:lnTo>
                    <a:pt x="69178" y="229105"/>
                  </a:lnTo>
                  <a:lnTo>
                    <a:pt x="69601" y="227153"/>
                  </a:lnTo>
                  <a:lnTo>
                    <a:pt x="69953" y="225158"/>
                  </a:lnTo>
                  <a:lnTo>
                    <a:pt x="70306" y="223163"/>
                  </a:lnTo>
                  <a:lnTo>
                    <a:pt x="70597" y="220862"/>
                  </a:lnTo>
                  <a:lnTo>
                    <a:pt x="70837" y="218915"/>
                  </a:lnTo>
                  <a:lnTo>
                    <a:pt x="71078" y="216968"/>
                  </a:lnTo>
                  <a:lnTo>
                    <a:pt x="71304" y="214381"/>
                  </a:lnTo>
                  <a:lnTo>
                    <a:pt x="71397" y="213474"/>
                  </a:lnTo>
                </a:path>
              </a:pathLst>
            </a:custGeom>
            <a:ln w="19049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53136" y="4724942"/>
              <a:ext cx="139065" cy="260985"/>
            </a:xfrm>
            <a:custGeom>
              <a:avLst/>
              <a:gdLst/>
              <a:ahLst/>
              <a:cxnLst/>
              <a:rect l="l" t="t" r="r" b="b"/>
              <a:pathLst>
                <a:path w="139065" h="260985">
                  <a:moveTo>
                    <a:pt x="78850" y="183"/>
                  </a:moveTo>
                  <a:lnTo>
                    <a:pt x="78850" y="183"/>
                  </a:lnTo>
                  <a:lnTo>
                    <a:pt x="74090" y="183"/>
                  </a:lnTo>
                  <a:lnTo>
                    <a:pt x="72721" y="0"/>
                  </a:lnTo>
                  <a:lnTo>
                    <a:pt x="71211" y="183"/>
                  </a:lnTo>
                  <a:lnTo>
                    <a:pt x="69700" y="367"/>
                  </a:lnTo>
                  <a:lnTo>
                    <a:pt x="67947" y="674"/>
                  </a:lnTo>
                  <a:lnTo>
                    <a:pt x="66115" y="1286"/>
                  </a:lnTo>
                  <a:lnTo>
                    <a:pt x="64282" y="1898"/>
                  </a:lnTo>
                  <a:lnTo>
                    <a:pt x="62268" y="2766"/>
                  </a:lnTo>
                  <a:lnTo>
                    <a:pt x="60219" y="3855"/>
                  </a:lnTo>
                  <a:lnTo>
                    <a:pt x="58170" y="4945"/>
                  </a:lnTo>
                  <a:lnTo>
                    <a:pt x="34730" y="29180"/>
                  </a:lnTo>
                  <a:lnTo>
                    <a:pt x="32909" y="31962"/>
                  </a:lnTo>
                  <a:lnTo>
                    <a:pt x="31226" y="34901"/>
                  </a:lnTo>
                  <a:lnTo>
                    <a:pt x="29474" y="38072"/>
                  </a:lnTo>
                  <a:lnTo>
                    <a:pt x="27721" y="41243"/>
                  </a:lnTo>
                  <a:lnTo>
                    <a:pt x="26002" y="44828"/>
                  </a:lnTo>
                  <a:lnTo>
                    <a:pt x="24213" y="48206"/>
                  </a:lnTo>
                  <a:lnTo>
                    <a:pt x="22424" y="51585"/>
                  </a:lnTo>
                  <a:lnTo>
                    <a:pt x="20428" y="54883"/>
                  </a:lnTo>
                  <a:lnTo>
                    <a:pt x="18743" y="58341"/>
                  </a:lnTo>
                  <a:lnTo>
                    <a:pt x="17057" y="61800"/>
                  </a:lnTo>
                  <a:lnTo>
                    <a:pt x="15629" y="65313"/>
                  </a:lnTo>
                  <a:lnTo>
                    <a:pt x="14096" y="68959"/>
                  </a:lnTo>
                  <a:lnTo>
                    <a:pt x="12564" y="72605"/>
                  </a:lnTo>
                  <a:lnTo>
                    <a:pt x="10928" y="76363"/>
                  </a:lnTo>
                  <a:lnTo>
                    <a:pt x="9550" y="80218"/>
                  </a:lnTo>
                  <a:lnTo>
                    <a:pt x="3147" y="104454"/>
                  </a:lnTo>
                  <a:lnTo>
                    <a:pt x="2416" y="108817"/>
                  </a:lnTo>
                  <a:lnTo>
                    <a:pt x="144" y="147118"/>
                  </a:lnTo>
                  <a:lnTo>
                    <a:pt x="74" y="151713"/>
                  </a:lnTo>
                  <a:lnTo>
                    <a:pt x="88" y="155979"/>
                  </a:lnTo>
                  <a:lnTo>
                    <a:pt x="104" y="160238"/>
                  </a:lnTo>
                  <a:lnTo>
                    <a:pt x="120" y="164496"/>
                  </a:lnTo>
                  <a:lnTo>
                    <a:pt x="3343" y="192454"/>
                  </a:lnTo>
                  <a:lnTo>
                    <a:pt x="4309" y="195927"/>
                  </a:lnTo>
                  <a:lnTo>
                    <a:pt x="5275" y="199401"/>
                  </a:lnTo>
                  <a:lnTo>
                    <a:pt x="6208" y="202634"/>
                  </a:lnTo>
                  <a:lnTo>
                    <a:pt x="7339" y="205682"/>
                  </a:lnTo>
                  <a:lnTo>
                    <a:pt x="8468" y="208731"/>
                  </a:lnTo>
                  <a:lnTo>
                    <a:pt x="20970" y="228706"/>
                  </a:lnTo>
                  <a:lnTo>
                    <a:pt x="22835" y="230943"/>
                  </a:lnTo>
                  <a:lnTo>
                    <a:pt x="24824" y="233262"/>
                  </a:lnTo>
                  <a:lnTo>
                    <a:pt x="26849" y="235213"/>
                  </a:lnTo>
                  <a:lnTo>
                    <a:pt x="28873" y="237164"/>
                  </a:lnTo>
                  <a:lnTo>
                    <a:pt x="30988" y="238752"/>
                  </a:lnTo>
                  <a:lnTo>
                    <a:pt x="33116" y="240412"/>
                  </a:lnTo>
                  <a:lnTo>
                    <a:pt x="35243" y="242073"/>
                  </a:lnTo>
                  <a:lnTo>
                    <a:pt x="37428" y="243759"/>
                  </a:lnTo>
                  <a:lnTo>
                    <a:pt x="53975" y="252601"/>
                  </a:lnTo>
                  <a:lnTo>
                    <a:pt x="56616" y="253723"/>
                  </a:lnTo>
                  <a:lnTo>
                    <a:pt x="59393" y="254768"/>
                  </a:lnTo>
                  <a:lnTo>
                    <a:pt x="62078" y="255640"/>
                  </a:lnTo>
                  <a:lnTo>
                    <a:pt x="64763" y="256513"/>
                  </a:lnTo>
                  <a:lnTo>
                    <a:pt x="67466" y="257238"/>
                  </a:lnTo>
                  <a:lnTo>
                    <a:pt x="70084" y="257838"/>
                  </a:lnTo>
                  <a:lnTo>
                    <a:pt x="72701" y="258438"/>
                  </a:lnTo>
                  <a:lnTo>
                    <a:pt x="75276" y="258879"/>
                  </a:lnTo>
                  <a:lnTo>
                    <a:pt x="77782" y="259241"/>
                  </a:lnTo>
                  <a:lnTo>
                    <a:pt x="80288" y="259603"/>
                  </a:lnTo>
                  <a:lnTo>
                    <a:pt x="94431" y="260387"/>
                  </a:lnTo>
                  <a:lnTo>
                    <a:pt x="96672" y="260562"/>
                  </a:lnTo>
                  <a:lnTo>
                    <a:pt x="98897" y="260368"/>
                  </a:lnTo>
                  <a:lnTo>
                    <a:pt x="101122" y="260173"/>
                  </a:lnTo>
                  <a:lnTo>
                    <a:pt x="103307" y="259632"/>
                  </a:lnTo>
                  <a:lnTo>
                    <a:pt x="105486" y="259160"/>
                  </a:lnTo>
                  <a:lnTo>
                    <a:pt x="107665" y="258687"/>
                  </a:lnTo>
                  <a:lnTo>
                    <a:pt x="109818" y="258064"/>
                  </a:lnTo>
                  <a:lnTo>
                    <a:pt x="111971" y="257532"/>
                  </a:lnTo>
                  <a:lnTo>
                    <a:pt x="114124" y="257001"/>
                  </a:lnTo>
                  <a:lnTo>
                    <a:pt x="116262" y="256442"/>
                  </a:lnTo>
                  <a:lnTo>
                    <a:pt x="118404" y="255972"/>
                  </a:lnTo>
                  <a:lnTo>
                    <a:pt x="120546" y="255502"/>
                  </a:lnTo>
                  <a:lnTo>
                    <a:pt x="122864" y="255254"/>
                  </a:lnTo>
                  <a:lnTo>
                    <a:pt x="124820" y="254711"/>
                  </a:lnTo>
                  <a:lnTo>
                    <a:pt x="126775" y="254167"/>
                  </a:lnTo>
                  <a:lnTo>
                    <a:pt x="128423" y="253382"/>
                  </a:lnTo>
                  <a:lnTo>
                    <a:pt x="130137" y="252711"/>
                  </a:lnTo>
                  <a:lnTo>
                    <a:pt x="131852" y="252040"/>
                  </a:lnTo>
                  <a:lnTo>
                    <a:pt x="133618" y="251303"/>
                  </a:lnTo>
                  <a:lnTo>
                    <a:pt x="135104" y="250681"/>
                  </a:lnTo>
                  <a:lnTo>
                    <a:pt x="136589" y="250060"/>
                  </a:lnTo>
                  <a:lnTo>
                    <a:pt x="138393" y="249265"/>
                  </a:lnTo>
                  <a:lnTo>
                    <a:pt x="139050" y="24898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717139" y="4559935"/>
            <a:ext cx="855344" cy="384175"/>
            <a:chOff x="7717139" y="4559935"/>
            <a:chExt cx="855344" cy="38417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17139" y="4680115"/>
              <a:ext cx="685330" cy="2634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33556" y="4646997"/>
              <a:ext cx="71120" cy="6985"/>
            </a:xfrm>
            <a:custGeom>
              <a:avLst/>
              <a:gdLst/>
              <a:ahLst/>
              <a:cxnLst/>
              <a:rect l="l" t="t" r="r" b="b"/>
              <a:pathLst>
                <a:path w="71120" h="6985">
                  <a:moveTo>
                    <a:pt x="0" y="6782"/>
                  </a:moveTo>
                  <a:lnTo>
                    <a:pt x="183" y="6782"/>
                  </a:lnTo>
                  <a:lnTo>
                    <a:pt x="489" y="6782"/>
                  </a:lnTo>
                  <a:lnTo>
                    <a:pt x="1102" y="6782"/>
                  </a:lnTo>
                  <a:lnTo>
                    <a:pt x="1714" y="6782"/>
                  </a:lnTo>
                  <a:lnTo>
                    <a:pt x="2582" y="6965"/>
                  </a:lnTo>
                  <a:lnTo>
                    <a:pt x="3671" y="6782"/>
                  </a:lnTo>
                  <a:lnTo>
                    <a:pt x="4760" y="6598"/>
                  </a:lnTo>
                  <a:lnTo>
                    <a:pt x="6129" y="6107"/>
                  </a:lnTo>
                  <a:lnTo>
                    <a:pt x="7639" y="5679"/>
                  </a:lnTo>
                  <a:lnTo>
                    <a:pt x="9149" y="5251"/>
                  </a:lnTo>
                  <a:lnTo>
                    <a:pt x="10903" y="4690"/>
                  </a:lnTo>
                  <a:lnTo>
                    <a:pt x="12735" y="4212"/>
                  </a:lnTo>
                  <a:lnTo>
                    <a:pt x="38454" y="386"/>
                  </a:lnTo>
                  <a:lnTo>
                    <a:pt x="40709" y="258"/>
                  </a:lnTo>
                  <a:lnTo>
                    <a:pt x="54176" y="0"/>
                  </a:lnTo>
                  <a:lnTo>
                    <a:pt x="56395" y="6"/>
                  </a:lnTo>
                  <a:lnTo>
                    <a:pt x="58604" y="13"/>
                  </a:lnTo>
                  <a:lnTo>
                    <a:pt x="60814" y="20"/>
                  </a:lnTo>
                  <a:lnTo>
                    <a:pt x="63196" y="41"/>
                  </a:lnTo>
                  <a:lnTo>
                    <a:pt x="65203" y="59"/>
                  </a:lnTo>
                  <a:lnTo>
                    <a:pt x="67211" y="77"/>
                  </a:lnTo>
                  <a:lnTo>
                    <a:pt x="69742" y="112"/>
                  </a:lnTo>
                  <a:lnTo>
                    <a:pt x="70649" y="12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43635" y="4569460"/>
              <a:ext cx="19685" cy="120014"/>
            </a:xfrm>
            <a:custGeom>
              <a:avLst/>
              <a:gdLst/>
              <a:ahLst/>
              <a:cxnLst/>
              <a:rect l="l" t="t" r="r" b="b"/>
              <a:pathLst>
                <a:path w="19684" h="120014">
                  <a:moveTo>
                    <a:pt x="184" y="0"/>
                  </a:moveTo>
                  <a:lnTo>
                    <a:pt x="184" y="184"/>
                  </a:lnTo>
                  <a:lnTo>
                    <a:pt x="184" y="490"/>
                  </a:lnTo>
                  <a:lnTo>
                    <a:pt x="184" y="1103"/>
                  </a:lnTo>
                  <a:lnTo>
                    <a:pt x="184" y="1715"/>
                  </a:lnTo>
                  <a:lnTo>
                    <a:pt x="0" y="2766"/>
                  </a:lnTo>
                  <a:lnTo>
                    <a:pt x="184" y="3671"/>
                  </a:lnTo>
                  <a:lnTo>
                    <a:pt x="368" y="4577"/>
                  </a:lnTo>
                  <a:lnTo>
                    <a:pt x="858" y="5455"/>
                  </a:lnTo>
                  <a:lnTo>
                    <a:pt x="1286" y="6537"/>
                  </a:lnTo>
                  <a:lnTo>
                    <a:pt x="1714" y="7620"/>
                  </a:lnTo>
                  <a:lnTo>
                    <a:pt x="2275" y="8812"/>
                  </a:lnTo>
                  <a:lnTo>
                    <a:pt x="2752" y="10166"/>
                  </a:lnTo>
                  <a:lnTo>
                    <a:pt x="5279" y="19932"/>
                  </a:lnTo>
                  <a:lnTo>
                    <a:pt x="5601" y="21787"/>
                  </a:lnTo>
                  <a:lnTo>
                    <a:pt x="5863" y="23772"/>
                  </a:lnTo>
                  <a:lnTo>
                    <a:pt x="6079" y="25794"/>
                  </a:lnTo>
                  <a:lnTo>
                    <a:pt x="6296" y="27815"/>
                  </a:lnTo>
                  <a:lnTo>
                    <a:pt x="6452" y="29930"/>
                  </a:lnTo>
                  <a:lnTo>
                    <a:pt x="6580" y="32058"/>
                  </a:lnTo>
                  <a:lnTo>
                    <a:pt x="6708" y="34186"/>
                  </a:lnTo>
                  <a:lnTo>
                    <a:pt x="6784" y="36374"/>
                  </a:lnTo>
                  <a:lnTo>
                    <a:pt x="6845" y="38561"/>
                  </a:lnTo>
                  <a:lnTo>
                    <a:pt x="6906" y="40749"/>
                  </a:lnTo>
                  <a:lnTo>
                    <a:pt x="6930" y="42969"/>
                  </a:lnTo>
                  <a:lnTo>
                    <a:pt x="6947" y="45181"/>
                  </a:lnTo>
                  <a:lnTo>
                    <a:pt x="6966" y="47394"/>
                  </a:lnTo>
                  <a:lnTo>
                    <a:pt x="6959" y="49620"/>
                  </a:lnTo>
                  <a:lnTo>
                    <a:pt x="6952" y="51837"/>
                  </a:lnTo>
                  <a:lnTo>
                    <a:pt x="6945" y="54053"/>
                  </a:lnTo>
                  <a:lnTo>
                    <a:pt x="6924" y="56272"/>
                  </a:lnTo>
                  <a:lnTo>
                    <a:pt x="6905" y="58481"/>
                  </a:lnTo>
                  <a:lnTo>
                    <a:pt x="6887" y="60690"/>
                  </a:lnTo>
                  <a:lnTo>
                    <a:pt x="6863" y="62896"/>
                  </a:lnTo>
                  <a:lnTo>
                    <a:pt x="6842" y="65093"/>
                  </a:lnTo>
                  <a:lnTo>
                    <a:pt x="6822" y="67291"/>
                  </a:lnTo>
                  <a:lnTo>
                    <a:pt x="6800" y="69482"/>
                  </a:lnTo>
                  <a:lnTo>
                    <a:pt x="6781" y="71667"/>
                  </a:lnTo>
                  <a:lnTo>
                    <a:pt x="6763" y="73853"/>
                  </a:lnTo>
                  <a:lnTo>
                    <a:pt x="6746" y="76032"/>
                  </a:lnTo>
                  <a:lnTo>
                    <a:pt x="6687" y="86891"/>
                  </a:lnTo>
                  <a:lnTo>
                    <a:pt x="6496" y="89055"/>
                  </a:lnTo>
                  <a:lnTo>
                    <a:pt x="6674" y="91219"/>
                  </a:lnTo>
                  <a:lnTo>
                    <a:pt x="6852" y="93383"/>
                  </a:lnTo>
                  <a:lnTo>
                    <a:pt x="7339" y="95544"/>
                  </a:lnTo>
                  <a:lnTo>
                    <a:pt x="7765" y="97705"/>
                  </a:lnTo>
                  <a:lnTo>
                    <a:pt x="8190" y="99866"/>
                  </a:lnTo>
                  <a:lnTo>
                    <a:pt x="8566" y="102025"/>
                  </a:lnTo>
                  <a:lnTo>
                    <a:pt x="9226" y="104185"/>
                  </a:lnTo>
                  <a:lnTo>
                    <a:pt x="9886" y="106345"/>
                  </a:lnTo>
                  <a:lnTo>
                    <a:pt x="10695" y="108688"/>
                  </a:lnTo>
                  <a:lnTo>
                    <a:pt x="11728" y="110664"/>
                  </a:lnTo>
                  <a:lnTo>
                    <a:pt x="12762" y="112640"/>
                  </a:lnTo>
                  <a:lnTo>
                    <a:pt x="14199" y="114493"/>
                  </a:lnTo>
                  <a:lnTo>
                    <a:pt x="15426" y="116040"/>
                  </a:lnTo>
                  <a:lnTo>
                    <a:pt x="16654" y="117588"/>
                  </a:lnTo>
                  <a:lnTo>
                    <a:pt x="18484" y="119300"/>
                  </a:lnTo>
                  <a:lnTo>
                    <a:pt x="19095" y="119952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987673" y="5189087"/>
            <a:ext cx="286385" cy="254000"/>
            <a:chOff x="8987673" y="5189087"/>
            <a:chExt cx="286385" cy="254000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7673" y="5212159"/>
              <a:ext cx="184662" cy="1964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224677" y="5198612"/>
              <a:ext cx="40005" cy="234950"/>
            </a:xfrm>
            <a:custGeom>
              <a:avLst/>
              <a:gdLst/>
              <a:ahLst/>
              <a:cxnLst/>
              <a:rect l="l" t="t" r="r" b="b"/>
              <a:pathLst>
                <a:path w="40004" h="234950">
                  <a:moveTo>
                    <a:pt x="183" y="0"/>
                  </a:moveTo>
                  <a:lnTo>
                    <a:pt x="183" y="183"/>
                  </a:lnTo>
                  <a:lnTo>
                    <a:pt x="0" y="674"/>
                  </a:lnTo>
                  <a:lnTo>
                    <a:pt x="183" y="1103"/>
                  </a:lnTo>
                  <a:lnTo>
                    <a:pt x="367" y="1530"/>
                  </a:lnTo>
                  <a:lnTo>
                    <a:pt x="858" y="1907"/>
                  </a:lnTo>
                  <a:lnTo>
                    <a:pt x="1285" y="2569"/>
                  </a:lnTo>
                  <a:lnTo>
                    <a:pt x="1713" y="3230"/>
                  </a:lnTo>
                  <a:lnTo>
                    <a:pt x="2091" y="4037"/>
                  </a:lnTo>
                  <a:lnTo>
                    <a:pt x="2752" y="5070"/>
                  </a:lnTo>
                  <a:lnTo>
                    <a:pt x="7723" y="11808"/>
                  </a:lnTo>
                  <a:lnTo>
                    <a:pt x="8950" y="13536"/>
                  </a:lnTo>
                  <a:lnTo>
                    <a:pt x="10178" y="15263"/>
                  </a:lnTo>
                  <a:lnTo>
                    <a:pt x="11317" y="17172"/>
                  </a:lnTo>
                  <a:lnTo>
                    <a:pt x="12617" y="19132"/>
                  </a:lnTo>
                  <a:lnTo>
                    <a:pt x="13916" y="21091"/>
                  </a:lnTo>
                  <a:lnTo>
                    <a:pt x="15447" y="22999"/>
                  </a:lnTo>
                  <a:lnTo>
                    <a:pt x="16747" y="25293"/>
                  </a:lnTo>
                  <a:lnTo>
                    <a:pt x="22242" y="38136"/>
                  </a:lnTo>
                  <a:lnTo>
                    <a:pt x="23208" y="41028"/>
                  </a:lnTo>
                  <a:lnTo>
                    <a:pt x="24176" y="43920"/>
                  </a:lnTo>
                  <a:lnTo>
                    <a:pt x="25277" y="46978"/>
                  </a:lnTo>
                  <a:lnTo>
                    <a:pt x="26209" y="50248"/>
                  </a:lnTo>
                  <a:lnTo>
                    <a:pt x="27140" y="53518"/>
                  </a:lnTo>
                  <a:lnTo>
                    <a:pt x="27858" y="57012"/>
                  </a:lnTo>
                  <a:lnTo>
                    <a:pt x="28798" y="60650"/>
                  </a:lnTo>
                  <a:lnTo>
                    <a:pt x="29736" y="64289"/>
                  </a:lnTo>
                  <a:lnTo>
                    <a:pt x="30877" y="68325"/>
                  </a:lnTo>
                  <a:lnTo>
                    <a:pt x="31843" y="72081"/>
                  </a:lnTo>
                  <a:lnTo>
                    <a:pt x="32810" y="75836"/>
                  </a:lnTo>
                  <a:lnTo>
                    <a:pt x="33783" y="79457"/>
                  </a:lnTo>
                  <a:lnTo>
                    <a:pt x="34600" y="83184"/>
                  </a:lnTo>
                  <a:lnTo>
                    <a:pt x="39323" y="122182"/>
                  </a:lnTo>
                  <a:lnTo>
                    <a:pt x="39544" y="130512"/>
                  </a:lnTo>
                  <a:lnTo>
                    <a:pt x="39642" y="134510"/>
                  </a:lnTo>
                  <a:lnTo>
                    <a:pt x="39670" y="138263"/>
                  </a:lnTo>
                  <a:lnTo>
                    <a:pt x="39690" y="142094"/>
                  </a:lnTo>
                  <a:lnTo>
                    <a:pt x="39709" y="145925"/>
                  </a:lnTo>
                  <a:lnTo>
                    <a:pt x="39685" y="149668"/>
                  </a:lnTo>
                  <a:lnTo>
                    <a:pt x="39662" y="153499"/>
                  </a:lnTo>
                  <a:lnTo>
                    <a:pt x="39639" y="157331"/>
                  </a:lnTo>
                  <a:lnTo>
                    <a:pt x="39593" y="161352"/>
                  </a:lnTo>
                  <a:lnTo>
                    <a:pt x="39553" y="165084"/>
                  </a:lnTo>
                  <a:lnTo>
                    <a:pt x="39513" y="168816"/>
                  </a:lnTo>
                  <a:lnTo>
                    <a:pt x="39463" y="172476"/>
                  </a:lnTo>
                  <a:lnTo>
                    <a:pt x="39421" y="175891"/>
                  </a:lnTo>
                  <a:lnTo>
                    <a:pt x="39378" y="179306"/>
                  </a:lnTo>
                  <a:lnTo>
                    <a:pt x="39337" y="182347"/>
                  </a:lnTo>
                  <a:lnTo>
                    <a:pt x="39300" y="185574"/>
                  </a:lnTo>
                  <a:lnTo>
                    <a:pt x="39265" y="188802"/>
                  </a:lnTo>
                  <a:lnTo>
                    <a:pt x="39232" y="192119"/>
                  </a:lnTo>
                  <a:lnTo>
                    <a:pt x="39206" y="195256"/>
                  </a:lnTo>
                  <a:lnTo>
                    <a:pt x="39179" y="198392"/>
                  </a:lnTo>
                  <a:lnTo>
                    <a:pt x="39158" y="201467"/>
                  </a:lnTo>
                  <a:lnTo>
                    <a:pt x="39141" y="204392"/>
                  </a:lnTo>
                  <a:lnTo>
                    <a:pt x="39123" y="207318"/>
                  </a:lnTo>
                  <a:lnTo>
                    <a:pt x="39295" y="210117"/>
                  </a:lnTo>
                  <a:lnTo>
                    <a:pt x="39101" y="212806"/>
                  </a:lnTo>
                  <a:lnTo>
                    <a:pt x="38906" y="215496"/>
                  </a:lnTo>
                  <a:lnTo>
                    <a:pt x="38411" y="218049"/>
                  </a:lnTo>
                  <a:lnTo>
                    <a:pt x="37979" y="220531"/>
                  </a:lnTo>
                  <a:lnTo>
                    <a:pt x="37545" y="223013"/>
                  </a:lnTo>
                  <a:lnTo>
                    <a:pt x="36983" y="225744"/>
                  </a:lnTo>
                  <a:lnTo>
                    <a:pt x="36504" y="227701"/>
                  </a:lnTo>
                  <a:lnTo>
                    <a:pt x="36026" y="229657"/>
                  </a:lnTo>
                  <a:lnTo>
                    <a:pt x="35527" y="231094"/>
                  </a:lnTo>
                  <a:lnTo>
                    <a:pt x="35107" y="232271"/>
                  </a:lnTo>
                  <a:lnTo>
                    <a:pt x="34687" y="233449"/>
                  </a:lnTo>
                  <a:lnTo>
                    <a:pt x="34171" y="234350"/>
                  </a:lnTo>
                  <a:lnTo>
                    <a:pt x="33983" y="234765"/>
                  </a:lnTo>
                </a:path>
              </a:pathLst>
            </a:custGeom>
            <a:ln w="19050">
              <a:solidFill>
                <a:srgbClr val="004D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975" y="787397"/>
            <a:ext cx="4493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</a:t>
            </a:r>
            <a:r>
              <a:rPr spc="-5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Initial</a:t>
            </a:r>
            <a:r>
              <a:rPr spc="-55" dirty="0"/>
              <a:t> </a:t>
            </a:r>
            <a:r>
              <a:rPr spc="-25" dirty="0"/>
              <a:t>Value </a:t>
            </a:r>
            <a:r>
              <a:rPr spc="-5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5248" y="4498343"/>
            <a:ext cx="935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Consider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5248" y="5732758"/>
            <a:ext cx="596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Arial"/>
                <a:cs typeface="Arial"/>
              </a:rPr>
              <a:t>S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-15" dirty="0">
                <a:latin typeface="Arial"/>
                <a:cs typeface="Arial"/>
              </a:rPr>
              <a:t>n</a:t>
            </a:r>
            <a:r>
              <a:rPr sz="1800" i="1" dirty="0"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8269" y="6024665"/>
            <a:ext cx="1583850" cy="4161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700" y="5019642"/>
            <a:ext cx="5630489" cy="6569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7180" y="1471879"/>
            <a:ext cx="8101965" cy="89725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0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Final</a:t>
            </a:r>
            <a:r>
              <a:rPr sz="2000" i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</a:t>
            </a:r>
            <a:r>
              <a:rPr sz="2000" i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Theorem: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085"/>
              </a:spcBef>
              <a:tabLst>
                <a:tab pos="1966595" algn="l"/>
              </a:tabLst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f(t)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	are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transformable,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if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F(s)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dirty="0">
                <a:latin typeface="Arial"/>
                <a:cs typeface="Arial"/>
              </a:rPr>
              <a:t> the</a:t>
            </a:r>
            <a:r>
              <a:rPr sz="1800" i="1" spc="-10" dirty="0">
                <a:latin typeface="Arial"/>
                <a:cs typeface="Arial"/>
              </a:rPr>
              <a:t> Laplace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 </a:t>
            </a:r>
            <a:r>
              <a:rPr sz="1800" i="1" spc="-10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0118" y="2892008"/>
            <a:ext cx="989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f(t),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if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1550" y="2892008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exists,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1720" y="2023872"/>
            <a:ext cx="609599" cy="5714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96526" y="3443809"/>
            <a:ext cx="2628614" cy="3727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02566" y="2920651"/>
            <a:ext cx="1036745" cy="360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975" y="787397"/>
            <a:ext cx="4493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</a:t>
            </a:r>
            <a:r>
              <a:rPr spc="-5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Initial</a:t>
            </a:r>
            <a:r>
              <a:rPr spc="-55" dirty="0"/>
              <a:t> </a:t>
            </a:r>
            <a:r>
              <a:rPr spc="-25" dirty="0"/>
              <a:t>Value </a:t>
            </a:r>
            <a:r>
              <a:rPr spc="-5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5818" y="6002545"/>
            <a:ext cx="989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f(t),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7250" y="6002545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exists,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1997" y="5128922"/>
            <a:ext cx="593012" cy="5590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2975" y="2544532"/>
            <a:ext cx="8101330" cy="293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Thus,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9812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Final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Value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theorem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 </a:t>
            </a:r>
            <a:r>
              <a:rPr sz="1800" i="1" spc="-10" dirty="0">
                <a:latin typeface="Arial"/>
                <a:cs typeface="Arial"/>
              </a:rPr>
              <a:t>applicable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only if</a:t>
            </a:r>
            <a:endParaRPr sz="1800">
              <a:latin typeface="Arial"/>
              <a:cs typeface="Arial"/>
            </a:endParaRPr>
          </a:p>
          <a:p>
            <a:pPr marL="997585" indent="-342900">
              <a:lnSpc>
                <a:spcPct val="100000"/>
              </a:lnSpc>
              <a:spcBef>
                <a:spcPts val="844"/>
              </a:spcBef>
              <a:buAutoNum type="arabicPeriod"/>
              <a:tabLst>
                <a:tab pos="997585" algn="l"/>
                <a:tab pos="998219" algn="l"/>
              </a:tabLst>
            </a:pPr>
            <a:r>
              <a:rPr sz="1400" i="1" dirty="0">
                <a:latin typeface="Arial"/>
                <a:cs typeface="Arial"/>
              </a:rPr>
              <a:t>F(s)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has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 </a:t>
            </a:r>
            <a:r>
              <a:rPr sz="1400" i="1" dirty="0">
                <a:latin typeface="Arial"/>
                <a:cs typeface="Arial"/>
              </a:rPr>
              <a:t>roots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of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denominator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(poles)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in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complex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right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half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  <a:p>
            <a:pPr marL="997585" indent="-342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997585" algn="l"/>
                <a:tab pos="998219" algn="l"/>
              </a:tabLst>
            </a:pPr>
            <a:r>
              <a:rPr sz="1400" i="1" dirty="0">
                <a:latin typeface="Arial"/>
                <a:cs typeface="Arial"/>
              </a:rPr>
              <a:t>F(s)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should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have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poles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imaginary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axis,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except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at</a:t>
            </a:r>
            <a:r>
              <a:rPr sz="1400" i="1" spc="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most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one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pole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s=0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Initial</a:t>
            </a:r>
            <a:r>
              <a:rPr sz="2000" i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</a:t>
            </a:r>
            <a:r>
              <a:rPr sz="2000" i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Theorem: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1090"/>
              </a:spcBef>
              <a:tabLst>
                <a:tab pos="1966595" algn="l"/>
              </a:tabLst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f(t)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	are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Laplace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transformable,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if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F(s)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is</a:t>
            </a:r>
            <a:r>
              <a:rPr sz="1800" i="1" dirty="0">
                <a:latin typeface="Arial"/>
                <a:cs typeface="Arial"/>
              </a:rPr>
              <a:t> the</a:t>
            </a:r>
            <a:r>
              <a:rPr sz="1800" i="1" spc="-10" dirty="0">
                <a:latin typeface="Arial"/>
                <a:cs typeface="Arial"/>
              </a:rPr>
              <a:t> Laplace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transform </a:t>
            </a:r>
            <a:r>
              <a:rPr sz="1800" i="1" spc="-10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2405" y="6045267"/>
            <a:ext cx="1254346" cy="3263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7058" y="6599184"/>
            <a:ext cx="2417899" cy="3819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8879" y="1310118"/>
            <a:ext cx="87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Arial"/>
                <a:cs typeface="Arial"/>
              </a:rPr>
              <a:t>we</a:t>
            </a:r>
            <a:r>
              <a:rPr sz="1800" i="1" spc="-10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have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9529" y="2898217"/>
            <a:ext cx="3687385" cy="3727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78091" y="1855817"/>
            <a:ext cx="7010126" cy="656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3597</Words>
  <Application>Microsoft Office PowerPoint</Application>
  <PresentationFormat>Custom</PresentationFormat>
  <Paragraphs>472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MT</vt:lpstr>
      <vt:lpstr>Calibri</vt:lpstr>
      <vt:lpstr>Cambria</vt:lpstr>
      <vt:lpstr>Microsoft Sans Serif</vt:lpstr>
      <vt:lpstr>Times New Roman</vt:lpstr>
      <vt:lpstr>Office Theme</vt:lpstr>
      <vt:lpstr>Laplace Transform</vt:lpstr>
      <vt:lpstr>Laplace Transform</vt:lpstr>
      <vt:lpstr>Laplace Transform (Impulse Function)</vt:lpstr>
      <vt:lpstr>Laplace Transform of the Derivative of a Function</vt:lpstr>
      <vt:lpstr>Laplace Transform of the Derivative of a Function</vt:lpstr>
      <vt:lpstr>Laplace Transform of a Function multiplied by e-at</vt:lpstr>
      <vt:lpstr>Complex-Differentiation Theorem</vt:lpstr>
      <vt:lpstr>Final and Initial Value Theorem</vt:lpstr>
      <vt:lpstr>Final and Initial Value Theorem</vt:lpstr>
      <vt:lpstr>Inverse Laplace Transform</vt:lpstr>
      <vt:lpstr>Inverse Laplace Transform</vt:lpstr>
      <vt:lpstr>Inverse Laplace Transform</vt:lpstr>
      <vt:lpstr>Inverse Laplace Transform</vt:lpstr>
      <vt:lpstr>Solving Differential Equations</vt:lpstr>
      <vt:lpstr>Solving Differential Equations</vt:lpstr>
      <vt:lpstr>Transfer Function</vt:lpstr>
      <vt:lpstr>Example</vt:lpstr>
      <vt:lpstr>Example</vt:lpstr>
      <vt:lpstr>Block Diagrams</vt:lpstr>
      <vt:lpstr>Block Diagram (Closed Loop)</vt:lpstr>
      <vt:lpstr>Block Diagram (Closed Loop)</vt:lpstr>
      <vt:lpstr>Block Diagram Reduction</vt:lpstr>
      <vt:lpstr>Block Diagram Reduction</vt:lpstr>
      <vt:lpstr>Block Diagram Reduction (Superposition)</vt:lpstr>
      <vt:lpstr>First Order System</vt:lpstr>
      <vt:lpstr>First Order System</vt:lpstr>
      <vt:lpstr>First Order System</vt:lpstr>
      <vt:lpstr>Second Order System</vt:lpstr>
      <vt:lpstr>S-plane representation</vt:lpstr>
      <vt:lpstr>Transient Response</vt:lpstr>
      <vt:lpstr>Transient Response</vt:lpstr>
      <vt:lpstr>Transient Response</vt:lpstr>
      <vt:lpstr>Transient Response</vt:lpstr>
      <vt:lpstr>Transient Response</vt:lpstr>
      <vt:lpstr>Transient Response</vt:lpstr>
      <vt:lpstr>Routh Stability Criterion</vt:lpstr>
      <vt:lpstr>Routh Stability Criterion</vt:lpstr>
      <vt:lpstr>Routh Stability Criterion</vt:lpstr>
      <vt:lpstr>Routh Stability Criterion</vt:lpstr>
      <vt:lpstr>Routh Stability Criterion</vt:lpstr>
      <vt:lpstr>Routh Stability Criterion</vt:lpstr>
      <vt:lpstr>Routh Stability Criterion (Relative Stability)</vt:lpstr>
      <vt:lpstr>Static Error Coefficients</vt:lpstr>
      <vt:lpstr>Static Error Coefficients</vt:lpstr>
      <vt:lpstr>Static Position Error Coefficients Kp</vt:lpstr>
      <vt:lpstr>Root Locus</vt:lpstr>
      <vt:lpstr>Root Locus</vt:lpstr>
      <vt:lpstr>Root Locus</vt:lpstr>
      <vt:lpstr>Root Locus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(Example)</vt:lpstr>
      <vt:lpstr>Root Locus (sketching rules)</vt:lpstr>
      <vt:lpstr>Root Locus (sketching rules)</vt:lpstr>
      <vt:lpstr>Dominant Poles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Intro.pptx</dc:title>
  <dc:creator>tsingh</dc:creator>
  <cp:lastModifiedBy>Gabriel Colangelo</cp:lastModifiedBy>
  <cp:revision>2</cp:revision>
  <dcterms:created xsi:type="dcterms:W3CDTF">2022-10-24T23:06:19Z</dcterms:created>
  <dcterms:modified xsi:type="dcterms:W3CDTF">2022-10-24T23:39:39Z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2020-09-13T00:00:00Z</vt:filetime>
  </property>
  <property fmtid="{D5CDD505-2E9C-101B-9397-08002B2CF9AE}" pid="3" name="LastSaved">
    <vt:filetime>2022-10-24T00:00:00Z</vt:filetime>
  </property>
</Properties>
</file>